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tP1XtIFBpZY6R51/h8krONjYt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3DA34F-775D-490E-879B-AC8F6F278CA0}">
  <a:tblStyle styleId="{FE3DA34F-775D-490E-879B-AC8F6F278C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B05F00-8626-429C-98A8-4CAEC4C1C5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eca3a29b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7eca3a29b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eca3a29b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7eca3a29b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ea31f3d9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ea31f3d9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ea31f3d9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ea31f3d9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846"/>
              <a:buFont typeface="Calibri"/>
              <a:buNone/>
            </a:pPr>
            <a:r>
              <a:rPr lang="es-CL" sz="5777"/>
              <a:t>Presentación Portafolio de Titulo</a:t>
            </a:r>
            <a:br>
              <a:rPr lang="es-CL"/>
            </a:br>
            <a:r>
              <a:rPr lang="es-CL" sz="3200"/>
              <a:t>“CanchaYa”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3405775" y="3242375"/>
            <a:ext cx="5944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s-CL" sz="4960"/>
              <a:t>Mockups del Sistema</a:t>
            </a:r>
            <a:endParaRPr sz="49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Inicio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829" y="1848350"/>
            <a:ext cx="6988350" cy="39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eca3a29b3_0_4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Visualización de canchas</a:t>
            </a:r>
            <a:endParaRPr/>
          </a:p>
        </p:txBody>
      </p:sp>
      <p:sp>
        <p:nvSpPr>
          <p:cNvPr id="164" name="Google Shape;164;g37eca3a29b3_0_4"/>
          <p:cNvSpPr txBox="1"/>
          <p:nvPr/>
        </p:nvSpPr>
        <p:spPr>
          <a:xfrm>
            <a:off x="757367" y="1848356"/>
            <a:ext cx="9990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7eca3a29b3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215" y="1848350"/>
            <a:ext cx="6633575" cy="3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eca3a29b3_0_10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Reserva de cancha</a:t>
            </a:r>
            <a:endParaRPr/>
          </a:p>
        </p:txBody>
      </p:sp>
      <p:sp>
        <p:nvSpPr>
          <p:cNvPr id="171" name="Google Shape;171;g37eca3a29b3_0_10"/>
          <p:cNvSpPr txBox="1"/>
          <p:nvPr/>
        </p:nvSpPr>
        <p:spPr>
          <a:xfrm>
            <a:off x="757367" y="1848356"/>
            <a:ext cx="9990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37eca3a29b3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90" y="1848350"/>
            <a:ext cx="6446925" cy="36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78" name="Google Shape;178;p10"/>
          <p:cNvGraphicFramePr/>
          <p:nvPr/>
        </p:nvGraphicFramePr>
        <p:xfrm>
          <a:off x="1708434" y="2356863"/>
          <a:ext cx="7525225" cy="3865412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{FE3DA34F-775D-490E-879B-AC8F6F278CA0}</a:tableStyleId>
              </a:tblPr>
              <a:tblGrid>
                <a:gridCol w="321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b="1" u="none" strike="noStrike" cap="non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b="1" u="none" strike="noStrike" cap="none">
                          <a:solidFill>
                            <a:schemeClr val="dk1"/>
                          </a:solidFill>
                        </a:rPr>
                        <a:t>Fechas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Inicio del Proyecto – Fase de Planificación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11-08-2025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Inicio Fase 2 - Análisis, Diseño y Desarrollo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09-09-2025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Desarrollo 100% del Sistema 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31-10-2025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Inicio Fase 3 - Pruebas, implementación y Cierre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14-11-2025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8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Finalización Fase 3 - Cierre del Proyecto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05-12-2025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782337" y="1681843"/>
            <a:ext cx="10247700" cy="433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2258350" y="2284400"/>
          <a:ext cx="7295650" cy="3385725"/>
        </p:xfrm>
        <a:graphic>
          <a:graphicData uri="http://schemas.openxmlformats.org/drawingml/2006/table">
            <a:tbl>
              <a:tblPr>
                <a:noFill/>
                <a:tableStyleId>{45B05F00-8626-429C-98A8-4CAEC4C1C5A6}</a:tableStyleId>
              </a:tblPr>
              <a:tblGrid>
                <a:gridCol w="357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6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Costo (CLP)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$382.000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y Diseño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$784.500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$3.048.000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(QA)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$1.510.500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y Cierre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$835.500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67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$6.560.500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641252" y="1828016"/>
            <a:ext cx="108612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Arquitectura: Modelo en capas (presentación, negocio y datos).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Lenguaje: Python (orientado a objetos).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Django.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Bootstrap (diseño responsivo).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Oracle.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Integración: API REST (pagos electrónicos y notificaciones automáticas).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Infraestructura: Local, en servidores propios/equipos de desarrollo.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97" name="Google Shape;197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CanchaYa busca optimizar la gestión de reservas y disponibilidad de canchas mediante una solución tecnológica integral.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diseñó con una arquitectura en capas, garantizando escalabilidad, mantenibilidad y seguridad.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distribución de tareas, cronograma y presupuesto permiten asegurar un desarrollo planificado y controlado.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contempla funcionalidades clave: reservas, pagos electrónicos, notificaciones automáticas y reportes de gestión.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este proyecto, se busca no solo cumplir con los requerimientos técnicos, sino también aportar valor real a la organización y a los usuarios finales, mejorando la eficiencia y experiencia en el proceso de reservas.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82939" y="2055125"/>
            <a:ext cx="6781017" cy="2241740"/>
            <a:chOff x="0" y="1174241"/>
            <a:chExt cx="6781017" cy="2241740"/>
          </a:xfrm>
        </p:grpSpPr>
        <p:sp>
          <p:nvSpPr>
            <p:cNvPr id="94" name="Google Shape;94;p2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10" y="1174241"/>
              <a:ext cx="67809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Fabián Bravo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Planificación, coordinación del equipo, gestión de recursos y seguimiento del cumplimiento del proyecto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10" y="2348491"/>
              <a:ext cx="67809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Daniel Gálvez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Frontend y UX</a:t>
              </a:r>
              <a:endParaRPr/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 e implementación de la interfaz gráfica, experiencia de usuario y adaptación responsiva.</a:t>
              </a:r>
              <a:endParaRPr sz="11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Actualmente, muchos centros deportivos gestionan reservas de manera manual mediante llamadas, mensajes o planillas dispersas. Esto provoca dobles reservas, errores en la asignación, falta de información en tiempo real, pérdida de tiempo y baja eficiencia para usuarios y administradores, generando una experiencia poco confiable y desordenada.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912075" y="2177325"/>
            <a:ext cx="5216700" cy="409260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propone implementar una aplicación web que centralice la gestión de reservas deportivas. El sistema permitirá consultar disponibilidad en tiempo real, realizar pagos electrónicos seguros e integrar notificaciones automáticas. Además, contará con un módulo administrativo con funciones de gestión (CRUD), reportes configurables y controles de seguridad. Así, se busca reducir errores manuales, optimizar tiempos de atención y ofrecer a usuarios y administradores una experiencia ágil, confiable y digital.</a:t>
            </a:r>
            <a:endParaRPr sz="1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una aplicación web integral que modernice la gestión de reservas deportivas, permitiendo disponibilidad en tiempo real, pagos electrónicos seguros y control administrativo completo, optimizando así la experiencia de usuarios y administradores.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reservas en línea con confirmación automática.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pagos electrónicos mediante pasarela segura.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 notificaciones automáticas para usuarios y administradores.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módulo administrativo con funciones CRUD y reportes configurables.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seguridad de datos, diseño responsivo y alto rendimiento del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14374" y="1664801"/>
            <a:ext cx="10072800" cy="4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reservar canchas deportivas en tiempo real (fútbol, básquetbol, pádel y tenis).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 pagos electrónicos seguros mediante pasarela (ej. Mercado Pago).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Envía notificaciones automáticas de confirmación y recordatorios.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 una aplicación administrativa con funciones CRUD (gestión de canchas, usuarios, horarios, tarifas, promociones, equipamiento y reservas).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reportes configurables y exportables en PDF/XLS.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 seguridad en datos, autenticación y control de roles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cubre gestión de marketing externo ni publicidad de canchas.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administra otros servicios del recinto (cafetería, estacionamientos, etc.).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reemplaza sistemas financieros contables externos.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garantiza disponibilidad de internet en los recintos.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ofrece soporte técnico permanente más allá de la plataforma.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Usuarios Finales:</a:t>
            </a: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personas que desean reservar canchas deportivas (fútbol, básquetbol, pádel, tenis) de forma rápida, en línea y desde cualquier dispositivo.</a:t>
            </a:r>
            <a:b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</a:b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</a:ext>
              </a:ex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Administradores del recinto:</a:t>
            </a: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 responsables de gestionar canchas, horarios, tarifas, promociones, usuarios y reportes mediante el módulo administrativo.</a:t>
            </a:r>
            <a:b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</a:b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</a:ext>
              </a:ex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Operadores de apoyo:</a:t>
            </a:r>
            <a:r>
              <a:rPr lang="es-CL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 personal con acceso parcial para tareas de gestión operativa (ej. reservas y control de equipamiento.).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</a:ext>
              </a:extLs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00662" y="1912943"/>
            <a:ext cx="10365600" cy="433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Funcionales: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 de canchas en tiempo real.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con pasarela de pagos electrónicos.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administrativo con 8 CRUD y 2 reportes configurables.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usuarios, autenticación y manejo de roles.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Notificaciones automáticas de confirmación y recordatorios.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Funcionales: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y enmascaramiento de datos sensibles (OWASP).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responsivo (desktop, tablet y móvil).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Escalabilidad y disponibilidad para múltiples usuarios.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Tiempos de respuesta óptimos y alta confiabilidad.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ea31f3d9e_0_46"/>
          <p:cNvSpPr txBox="1">
            <a:spLocks noGrp="1"/>
          </p:cNvSpPr>
          <p:nvPr>
            <p:ph type="title"/>
          </p:nvPr>
        </p:nvSpPr>
        <p:spPr>
          <a:xfrm>
            <a:off x="838200" y="9175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Ejemplo de Lista de Requerimientos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(Funcional)</a:t>
            </a:r>
            <a:endParaRPr/>
          </a:p>
        </p:txBody>
      </p:sp>
      <p:pic>
        <p:nvPicPr>
          <p:cNvPr id="140" name="Google Shape;140;g37ea31f3d9e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02575"/>
            <a:ext cx="11887200" cy="68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ea31f3d9e_0_51"/>
          <p:cNvSpPr txBox="1">
            <a:spLocks noGrp="1"/>
          </p:cNvSpPr>
          <p:nvPr>
            <p:ph type="title"/>
          </p:nvPr>
        </p:nvSpPr>
        <p:spPr>
          <a:xfrm>
            <a:off x="838200" y="10118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/>
              <a:t>Ejemplo de Lista de Requerimientos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/>
              <a:t>(No funcional)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g37ea31f3d9e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1100"/>
            <a:ext cx="11887198" cy="17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Panorámica</PresentationFormat>
  <Paragraphs>133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de Office</vt:lpstr>
      <vt:lpstr>Presentación Portafolio de Titulo “CanchaYa”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Ejemplo de Lista de Requerimientos  (Funcional)</vt:lpstr>
      <vt:lpstr>Ejemplo de Lista de Requerimientos  (No funcional) </vt:lpstr>
      <vt:lpstr>Mockups del Sistema</vt:lpstr>
      <vt:lpstr>Inicio</vt:lpstr>
      <vt:lpstr>Visualización de canchas</vt:lpstr>
      <vt:lpstr>Reserva de cancha</vt:lpstr>
      <vt:lpstr>Hitos Importantes </vt:lpstr>
      <vt:lpstr>Costos por Fase </vt:lpstr>
      <vt:lpstr>Tecnologías del Desarrollo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Sala_</dc:creator>
  <cp:lastModifiedBy>Jeanette herminia Leonelli Riffo</cp:lastModifiedBy>
  <cp:revision>1</cp:revision>
  <dcterms:created xsi:type="dcterms:W3CDTF">2015-07-01T15:45:01Z</dcterms:created>
  <dcterms:modified xsi:type="dcterms:W3CDTF">2025-09-19T17:33:18Z</dcterms:modified>
</cp:coreProperties>
</file>