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MVSzNgWO7zf/5LLyXzQU5K01D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BDDFB4-167C-4541-9E94-88FD73D10F2B}">
  <a:tblStyle styleId="{07BDDFB4-167C-4541-9E94-88FD73D10F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</a:t>
            </a:r>
            <a:r>
              <a:rPr b="1" lang="es-CL" sz="2200"/>
              <a:t>InboxFlow – Sistema de Gestión Inteligente de Correos</a:t>
            </a:r>
            <a:r>
              <a:rPr lang="es-CL" sz="3200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[Puente Alto]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pic>
        <p:nvPicPr>
          <p:cNvPr descr="Interfaz de usuario gráfica, Aplicación, Teams&#10;&#10;El contenido generado por IA puede ser incorrecto.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2" y="2870373"/>
            <a:ext cx="5984240" cy="272941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2466939" y="1976928"/>
            <a:ext cx="2332865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Admin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z de usuario gráfica, Aplicación&#10;&#10;El contenido generado por IA puede ser incorrecto."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920" y="3742462"/>
            <a:ext cx="5591347" cy="25327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7821030" y="2757577"/>
            <a:ext cx="2792698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Ejecutivo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2065244" y="1777236"/>
            <a:ext cx="2453193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z de usuario gráfica, Aplicación, Sitio web&#10;&#10;El contenido generado por IA puede ser incorrecto."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" y="2484261"/>
            <a:ext cx="6096000" cy="2754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, Teams&#10;&#10;El contenido generado por IA puede ser incorrecto."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370375"/>
            <a:ext cx="5578880" cy="257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7902683" y="2321004"/>
            <a:ext cx="245319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Solicitud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pic>
        <p:nvPicPr>
          <p:cNvPr descr="Interfaz de usuario gráfica, Aplicación&#10;&#10;El contenido generado por IA puede ser incorrecto."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52" y="2753359"/>
            <a:ext cx="6340605" cy="28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2599815" y="1838196"/>
            <a:ext cx="1935033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z de usuario gráfica, Texto, Aplicación&#10;&#10;El contenido generado por IA puede ser incorrecto."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370" y="3632647"/>
            <a:ext cx="5698589" cy="26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8298281" y="2468603"/>
            <a:ext cx="238425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Solicitudes Cliente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56772" y="853183"/>
            <a:ext cx="3981548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85" name="Google Shape;185;p13"/>
          <p:cNvGraphicFramePr/>
          <p:nvPr/>
        </p:nvGraphicFramePr>
        <p:xfrm>
          <a:off x="2032000" y="220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{07BDDFB4-167C-4541-9E94-88FD73D10F2B}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/>
                    </a:p>
                  </a:txBody>
                  <a:tcPr marT="76200" marB="76200" marR="121925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Fecha</a:t>
                      </a:r>
                      <a:endParaRPr/>
                    </a:p>
                  </a:txBody>
                  <a:tcPr marT="76200" marB="76200" marR="121925" marL="1219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Aprobación Acta de Constitución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18/08/2025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Definición de Requerimientos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25/08/2025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Diseño de Arquitectura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01/09/2025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Inicio Desarrollo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28/08/2025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Pruebas Funcionales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04/11/2025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en Producción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09/12/2025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Cierre del Proyecto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L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16/12/2025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782337" y="1681843"/>
            <a:ext cx="10247613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estimado: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CLP $7.161.062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Desglose: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y Planificación: $912.000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Backend: $2.546.010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Frontend: $1.895.000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Calidad: $456.000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Documentación: $190.000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Despliegue: $228.000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 de gestión (15%): $934.052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641253" y="1828016"/>
            <a:ext cx="7308430" cy="36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FastAPI (Python) – Alto rendimiento y fácil integración.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MySQL – Escalabilidad y confiabilidad.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HTML5, CSS3, JavaScript – Diseño responsivo y accesible.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JWT (JSON Web Tokens) – Seguridad robusta.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Despliegue: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Servidores cloud (AWS/Azure) – Alta disponibilidad.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Git + GitHub – Trabajo colaborativo.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InboxFlow modernizará la gestión de correos en Consorcio, aportando: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Reducción de tiempos de respuesta en un 40% estimado.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Trazabilidad: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Seguridad y registro de todas las interacciones.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Capacidad de crecer con la empresa.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de plazos y budget gracias a una planificación detallada.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Entregable final: Sistema web funcional, documentado y con soporte inicial.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26" y="1382434"/>
            <a:ext cx="6781017" cy="4592915"/>
            <a:chOff x="0" y="0"/>
            <a:chExt cx="6781017" cy="459291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1017" cy="14352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99732" y="0"/>
              <a:ext cx="5281284" cy="1435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s-CL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Leandro Estefo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los Mockups y demás archivos.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3528" y="143528"/>
              <a:ext cx="1356203" cy="1148229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578814"/>
              <a:ext cx="6781017" cy="14352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99732" y="1578814"/>
              <a:ext cx="5281284" cy="1435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s-CL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Leal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Recopilación de información para el proyecto y demás archivos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3528" y="1722343"/>
              <a:ext cx="1356203" cy="1148229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3157629"/>
              <a:ext cx="6781017" cy="14352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99732" y="3157629"/>
              <a:ext cx="5281284" cy="1435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s-CL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Robles Caamaño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Recopilación de información para el proyecto y demás archivos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528" y="3301158"/>
              <a:ext cx="1356203" cy="1148229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14909" y="1977481"/>
            <a:ext cx="4427360" cy="4492288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Consorcio maneja actualmente sus solicitudes de clientes mediante procesos manuales.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dependencia de correos electrónicos no centralizados, lo que genera: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información.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Duplicidad de casos.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 de respuesta inconsistentes.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trazabilidad en las interacciones.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912079" y="1977481"/>
            <a:ext cx="4641292" cy="4492288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InboxFlow: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Sistema web que centraliza, clasifica y asigna automáticamente correos entrantes.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con canales existentes: formularios web, IVR, correo directo.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flujos de trabajo mediante reglas de negocio.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web que automatice la gestión de correos electrónicos y solicitudes de clientes en Consorcio, mejorando la eficiencia operacional, reduciendo tiempos de respuesta y aumentando la satisfacción del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62000" y="4732407"/>
            <a:ext cx="10982959" cy="1453301"/>
          </a:xfrm>
          <a:prstGeom prst="roundRect">
            <a:avLst>
              <a:gd fmla="val 19656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Centralizar la recepción de correos desde múltiples canales.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 la clasificación y priorización de casos.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Asignar casos automáticamente según carga laboral y perfil.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estratégicos exportables.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Notificar automáticamente a clientes sobre el estado de sus solicitudes.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2400" y="3850934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14374" y="1664801"/>
            <a:ext cx="10072940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 y almacenamiento centralizado de correos.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 automática mediante reglas configurables.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casos a ejecutivos con base en carga de trabajo.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reportes de desempeño y tiempos de respuesta.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automáticas por email.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reemplaza los sistemas core de banca y seguros de Consorcio.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procesa transacciones financieras.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interactúa directamente con sistemas de facturación o contabilidad.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Ejecutivos: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Atienden casos asignados, cierran solicitudes, escalan casos complejos.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Gestionan usuarios, configuran reglas de clasificación, supervisan métricas.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Reciben notificaciones y consultan el estado de sus solicitudes.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segura por roles.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usuarios y casos.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y filtrado de contenido.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reportes.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No Funcionales: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responsiva y segura.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Rendimiento (&lt;300 ms para operaciones críticas).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con navegadores modernos.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2467826" y="1866825"/>
            <a:ext cx="1935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976361" y="2677795"/>
            <a:ext cx="1935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z de usuario gráfica, Aplicación, Teams&#10;&#10;El contenido generado por IA puede ser incorrecto."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49" y="2789175"/>
            <a:ext cx="6037574" cy="2776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, Teams&#10;&#10;El contenido generado por IA puede ser incorrecto."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901" y="3517125"/>
            <a:ext cx="5917952" cy="26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8114143" y="2670085"/>
            <a:ext cx="1935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2479150" y="1816600"/>
            <a:ext cx="1935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z de usuario gráfica, Sitio web&#10;&#10;El contenido generado por IA puede ser incorrecto.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01" y="2754525"/>
            <a:ext cx="6240323" cy="288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, Word&#10;&#10;El contenido generado por IA puede ser incorrecto."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832" y="3654970"/>
            <a:ext cx="5567680" cy="255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