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99c14c58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99c14c58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99c14c58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99c14c58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99c14c58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99c14c58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99c14c58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99c14c58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99c14c58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99c14c58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99c14c58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99c14c58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99c14c58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99c14c58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99c14c58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99c14c58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1204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Course Title: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Artificial Intelligence and Expert Systems Lab.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73375" y="2702350"/>
            <a:ext cx="4698300" cy="1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Anowar Hossen Farvez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ID: 20201059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Section: A2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 a basic family relationship tree structure of  own family using Prolog. Write rules against degree and removal for up to 3rd degree and twice removed situations.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r>
              <a:rPr lang="en"/>
              <a:t>: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1. Draw.io</a:t>
            </a:r>
            <a:endParaRPr sz="2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2. Notepad++</a:t>
            </a:r>
            <a:endParaRPr sz="2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3. SWI-Prolog</a:t>
            </a:r>
            <a:endParaRPr sz="2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Diagram: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37217" l="0" r="35342" t="0"/>
          <a:stretch/>
        </p:blipFill>
        <p:spPr>
          <a:xfrm>
            <a:off x="116350" y="684375"/>
            <a:ext cx="8934902" cy="41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-69300" y="-152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Code: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800" y="348775"/>
            <a:ext cx="1818175" cy="465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875" y="424975"/>
            <a:ext cx="1818175" cy="45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3400" y="389450"/>
            <a:ext cx="1818175" cy="465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-69300" y="-152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Code: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478800"/>
            <a:ext cx="2281750" cy="454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426" y="478800"/>
            <a:ext cx="2433850" cy="45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25" y="478800"/>
            <a:ext cx="2636100" cy="45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07400"/>
            <a:ext cx="2868577" cy="41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802" y="770500"/>
            <a:ext cx="2740497" cy="41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: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I’ve faced some minor difficulties during completing this assignment. SWI-Prolog was showing some errors. But after some troubleshooting I was able to fix all the errors of SWI-Prolog by using google and other sources. </a:t>
            </a:r>
            <a:endParaRPr sz="2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362250"/>
            <a:ext cx="85206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40"/>
              <a:t>Thank You!</a:t>
            </a:r>
            <a:endParaRPr sz="47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