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EB1C-20FA-4509-8C16-57384939A744}" type="datetimeFigureOut">
              <a:rPr lang="en-IN" smtClean="0"/>
              <a:pPr/>
              <a:t>08/07/2020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AA05-7537-408A-815C-EC4733E0C8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Based Learning in JAVA Lab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Exp.-01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Objective: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Create </a:t>
            </a:r>
            <a:r>
              <a:rPr lang="en-US" sz="2400" dirty="0"/>
              <a:t>an application to save the employee information using arrays having following fields:-</a:t>
            </a:r>
            <a:endParaRPr lang="en-IN" sz="2400" dirty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empid</a:t>
            </a:r>
            <a:r>
              <a:rPr lang="en-US" sz="2400" dirty="0" smtClean="0"/>
              <a:t>[] , </a:t>
            </a:r>
            <a:r>
              <a:rPr lang="en-US" sz="2400" dirty="0" err="1" smtClean="0"/>
              <a:t>depName</a:t>
            </a:r>
            <a:r>
              <a:rPr lang="en-US" sz="2400" dirty="0" smtClean="0"/>
              <a:t>[],  </a:t>
            </a:r>
            <a:r>
              <a:rPr lang="en-US" sz="2400" dirty="0" err="1" smtClean="0"/>
              <a:t>empDes</a:t>
            </a:r>
            <a:r>
              <a:rPr lang="en-US" sz="2400" dirty="0" smtClean="0"/>
              <a:t>,  </a:t>
            </a:r>
            <a:r>
              <a:rPr lang="en-US" sz="2400" dirty="0" err="1" smtClean="0"/>
              <a:t>empName</a:t>
            </a:r>
            <a:r>
              <a:rPr lang="en-US" sz="2400" dirty="0" smtClean="0"/>
              <a:t>[], </a:t>
            </a:r>
            <a:r>
              <a:rPr lang="en-US" sz="2400" dirty="0" err="1" smtClean="0"/>
              <a:t>dateJoin</a:t>
            </a:r>
            <a:r>
              <a:rPr lang="en-US" sz="2400" dirty="0" smtClean="0"/>
              <a:t>[] ,</a:t>
            </a:r>
            <a:r>
              <a:rPr lang="en-US" sz="2400" dirty="0"/>
              <a:t>basic</a:t>
            </a:r>
            <a:r>
              <a:rPr lang="en-US" sz="2400" dirty="0" smtClean="0"/>
              <a:t>[],  </a:t>
            </a:r>
            <a:r>
              <a:rPr lang="en-US" sz="2400" dirty="0" err="1" smtClean="0"/>
              <a:t>hra</a:t>
            </a:r>
            <a:r>
              <a:rPr lang="en-US" sz="2400" dirty="0" smtClean="0"/>
              <a:t>[], it</a:t>
            </a:r>
            <a:r>
              <a:rPr lang="en-US" sz="2400" dirty="0"/>
              <a:t>[], </a:t>
            </a:r>
            <a:r>
              <a:rPr lang="en-US" sz="2400" dirty="0" smtClean="0"/>
              <a:t> </a:t>
            </a:r>
            <a:r>
              <a:rPr lang="en-US" sz="2400" dirty="0" err="1" smtClean="0"/>
              <a:t>DesCodes</a:t>
            </a:r>
            <a:r>
              <a:rPr lang="en-US" sz="2400" dirty="0"/>
              <a:t>[].</a:t>
            </a:r>
            <a:endParaRPr lang="en-IN" sz="2400" dirty="0"/>
          </a:p>
          <a:p>
            <a:endParaRPr lang="en-IN" sz="2400" dirty="0"/>
          </a:p>
          <a:p>
            <a:pPr>
              <a:buNone/>
            </a:pPr>
            <a:r>
              <a:rPr lang="en-US" sz="2400" dirty="0"/>
              <a:t>Solve following programs:-</a:t>
            </a:r>
            <a:endParaRPr lang="en-IN" sz="2400" dirty="0"/>
          </a:p>
          <a:p>
            <a:pPr lvl="0"/>
            <a:r>
              <a:rPr lang="en-US" sz="2400" dirty="0"/>
              <a:t>Salary should be calculated as </a:t>
            </a:r>
            <a:r>
              <a:rPr lang="en-US" sz="2400"/>
              <a:t>(</a:t>
            </a:r>
            <a:r>
              <a:rPr lang="en-US" sz="2400" smtClean="0"/>
              <a:t>Basic +HRA + DA-IT</a:t>
            </a:r>
            <a:r>
              <a:rPr lang="en-US" sz="2400" dirty="0"/>
              <a:t>) </a:t>
            </a:r>
            <a:endParaRPr lang="en-IN" sz="2400" dirty="0"/>
          </a:p>
          <a:p>
            <a:pPr lvl="0"/>
            <a:r>
              <a:rPr lang="en-US" sz="2400" dirty="0"/>
              <a:t>Printing designation and </a:t>
            </a:r>
            <a:r>
              <a:rPr lang="en-US" sz="2400" dirty="0" err="1"/>
              <a:t>da</a:t>
            </a:r>
            <a:r>
              <a:rPr lang="en-US" sz="2400" dirty="0"/>
              <a:t> according to employee designation</a:t>
            </a: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8125" t="29199" r="21045" b="10853"/>
          <a:stretch>
            <a:fillRect/>
          </a:stretch>
        </p:blipFill>
        <p:spPr bwMode="auto">
          <a:xfrm>
            <a:off x="0" y="692696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6106" t="8646" r="24290" b="26513"/>
          <a:stretch>
            <a:fillRect/>
          </a:stretch>
        </p:blipFill>
        <p:spPr bwMode="auto">
          <a:xfrm>
            <a:off x="0" y="476672"/>
            <a:ext cx="91440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</TotalTime>
  <Words>71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Theme3</vt:lpstr>
      <vt:lpstr>Contents Slide Master</vt:lpstr>
      <vt:lpstr>Project Based Learning in JAVA Lab</vt:lpstr>
      <vt:lpstr>Exp.-01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 in JAVA Lab</dc:title>
  <dc:creator>dell</dc:creator>
  <cp:lastModifiedBy>dell</cp:lastModifiedBy>
  <cp:revision>2</cp:revision>
  <dcterms:created xsi:type="dcterms:W3CDTF">2020-07-05T05:29:56Z</dcterms:created>
  <dcterms:modified xsi:type="dcterms:W3CDTF">2020-07-08T06:29:51Z</dcterms:modified>
</cp:coreProperties>
</file>