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3716000" cx="2438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Poppins Light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JFuNx/RolH+9DGiiW9i1EOkIK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oppins-regular.fntdata"/><Relationship Id="rId21" Type="http://schemas.openxmlformats.org/officeDocument/2006/relationships/slide" Target="slides/slide15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Ligh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PoppinsLight-italic.fntdata"/><Relationship Id="rId27" Type="http://schemas.openxmlformats.org/officeDocument/2006/relationships/font" Target="fonts/Poppins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titolo">
  <p:cSld name="1_Diapositiva tito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9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6" name="Google Shape;1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8" name="Google Shape;18;p36"/>
          <p:cNvCxnSpPr/>
          <p:nvPr/>
        </p:nvCxnSpPr>
        <p:spPr>
          <a:xfrm rot="10800000">
            <a:off x="2259453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31" name="Google Shape;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913164" y="9179562"/>
            <a:ext cx="513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919516" y="10246362"/>
            <a:ext cx="5884938" cy="21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 &amp; CSS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oppins"/>
              <a:buNone/>
            </a:pPr>
            <a:r>
              <a:rPr b="0" i="0" lang="it-IT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Giorno 3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3151530" y="2770762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ALIGN-CONTENT: FLEX-START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3151530" y="5587586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ALIGN-CONTENT: FLEX-END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3068948" y="8421367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ALIGN-CONTENT: 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12967643" y="2770761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ALIGN-CONTENT: STRETCH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2967642" y="5592594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ALIGN-CONTENT: SPACE-BETWEEN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13050251" y="8421367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ALIGN-CONTENT: SPACE-AROUND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Proprietà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779" y="3550911"/>
            <a:ext cx="19532441" cy="166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5778" y="6452267"/>
            <a:ext cx="19532440" cy="172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5778" y="9281040"/>
            <a:ext cx="19532429" cy="166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2899542" y="6220000"/>
            <a:ext cx="18584915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CSS Flexible Module: elementi child (items)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981" y="5961599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1779905" y="68580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2153931" y="2801578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13965242" y="2801578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Proprietà degli items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528" y="3774813"/>
            <a:ext cx="9699631" cy="351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01713" y="3774813"/>
            <a:ext cx="4591883" cy="696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3015843" y="3065261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FLEX-GROW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13110513" y="3065260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FLEX-SHRINK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13110513" y="5584649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FLEX-BASIS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929" y="9419652"/>
            <a:ext cx="10002750" cy="303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Proprietà degli items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1931" y="3817518"/>
            <a:ext cx="20400138" cy="168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1929" y="6336906"/>
            <a:ext cx="20400136" cy="171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2738400" y="3007798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 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3380773" y="3007798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MEDIA QUERY SU TABLET/DESKTOP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Responsive Flex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1271" y="4227851"/>
            <a:ext cx="8041956" cy="442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80773" y="4227851"/>
            <a:ext cx="8041955" cy="226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180" name="Google Shape;1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CSS Flexible Module: architettura ed elementi parent (containers)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0557" y="5507082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8922473" y="73080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960000" y="3115485"/>
            <a:ext cx="10309264" cy="3406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Dopo anni di trucchi, scorciatoie, usi impropri di tabelle o di proprietà di allineamento, i developers hanno a disposizione uno strumento per i layout monodimensionali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960000" y="6862625"/>
            <a:ext cx="5350859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Prima</a:t>
            </a: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Tabelle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Float opposti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Position:absolute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408466" y="6862625"/>
            <a:ext cx="2573867" cy="149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Dopo: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Flexbox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Layout monodimensionali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1669" y="3159751"/>
            <a:ext cx="7150204" cy="700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Architettura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299" y="3364007"/>
            <a:ext cx="19947401" cy="69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8059586" y="2896416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FLEX-DIRECTION: 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8059586" y="7214929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FLEX-DIRECTION: ROW-REVERSE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Proprietà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502" y="3833506"/>
            <a:ext cx="15192813" cy="269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502" y="8152019"/>
            <a:ext cx="15363518" cy="26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4" name="Google Shape;74;p6"/>
          <p:cNvSpPr txBox="1"/>
          <p:nvPr/>
        </p:nvSpPr>
        <p:spPr>
          <a:xfrm>
            <a:off x="2908572" y="3030923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FLEX-DIRECTION: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12389426" y="3030922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FLEX-DIRECTION: COLUMN-REVERSE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Proprietà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048" y="4179043"/>
            <a:ext cx="4756774" cy="721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82152" y="4179043"/>
            <a:ext cx="4756774" cy="72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8059586" y="2491100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FLEX-WRAP: NO-WRAP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8059586" y="5359707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FLEX-WRAP: WRAP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8059586" y="9160739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FLEX-WRAP: WRAP-REVERSE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Proprietà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900" y="3277907"/>
            <a:ext cx="15410199" cy="185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6901" y="6173801"/>
            <a:ext cx="15410199" cy="279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6901" y="10011936"/>
            <a:ext cx="15410199" cy="279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3151530" y="2737203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JUSTIFY-CONTENT: FLEX-START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3151529" y="5507032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JUSTIFY-CONTENT: FLEX-END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3151528" y="8308204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JUSTIFY-CONTENT: 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12967643" y="2737203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JUSTIFY-CONTENT: SPACE-BETWEEN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13111841" y="5505446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JUSTIFY-CONTENT: SPACE-AROUND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13111841" y="8308203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JUSTIFY-CONTENT: SPACE-EVENLY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Proprietà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763" y="3489460"/>
            <a:ext cx="19532474" cy="166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5761" y="6257703"/>
            <a:ext cx="19532476" cy="166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5768" y="9060460"/>
            <a:ext cx="19532465" cy="166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3331412" y="2924029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ALIGN-ITEMS: FLEX-START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3331412" y="5687731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ALIGN-ITEMS : FLEX-END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3331411" y="8620879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ALIGN-ITEMS : 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2990880" y="2924028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ALIGN-ITEMS: STRETCH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2990880" y="5687731"/>
            <a:ext cx="8264827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ALIGN-ITEMS: BASELINE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Flexbox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Proprietà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768" y="3725221"/>
            <a:ext cx="19532465" cy="16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5778" y="6549179"/>
            <a:ext cx="19532453" cy="16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5768" y="9584025"/>
            <a:ext cx="9839218" cy="1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