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7">
          <p15:clr>
            <a:srgbClr val="9AA0A6"/>
          </p15:clr>
        </p15:guide>
        <p15:guide id="2" pos="227">
          <p15:clr>
            <a:srgbClr val="9AA0A6"/>
          </p15:clr>
        </p15:guide>
        <p15:guide id="3" pos="5533">
          <p15:clr>
            <a:srgbClr val="9AA0A6"/>
          </p15:clr>
        </p15:guide>
        <p15:guide id="4" orient="horz" pos="1153">
          <p15:clr>
            <a:srgbClr val="9AA0A6"/>
          </p15:clr>
        </p15:guide>
        <p15:guide id="5" orient="horz" pos="624">
          <p15:clr>
            <a:srgbClr val="9AA0A6"/>
          </p15:clr>
        </p15:guide>
        <p15:guide id="6" orient="horz" pos="938">
          <p15:clr>
            <a:srgbClr val="9AA0A6"/>
          </p15:clr>
        </p15:guide>
        <p15:guide id="7" orient="horz" pos="1387">
          <p15:clr>
            <a:srgbClr val="9AA0A6"/>
          </p15:clr>
        </p15:guide>
        <p15:guide id="8" orient="horz" pos="460">
          <p15:clr>
            <a:srgbClr val="9AA0A6"/>
          </p15:clr>
        </p15:guide>
        <p15:guide id="9" orient="horz" pos="1845">
          <p15:clr>
            <a:srgbClr val="9AA0A6"/>
          </p15:clr>
        </p15:guide>
        <p15:guide id="10" orient="horz" pos="2769">
          <p15:clr>
            <a:srgbClr val="9AA0A6"/>
          </p15:clr>
        </p15:guide>
        <p15:guide id="11" orient="horz" pos="2991">
          <p15:clr>
            <a:srgbClr val="9AA0A6"/>
          </p15:clr>
        </p15:guide>
        <p15:guide id="12" pos="2880">
          <p15:clr>
            <a:srgbClr val="9AA0A6"/>
          </p15:clr>
        </p15:guide>
        <p15:guide id="13" pos="1553">
          <p15:clr>
            <a:srgbClr val="9AA0A6"/>
          </p15:clr>
        </p15:guide>
        <p15:guide id="14" pos="4008">
          <p15:clr>
            <a:srgbClr val="9AA0A6"/>
          </p15:clr>
        </p15:guide>
        <p15:guide id="15" pos="2217">
          <p15:clr>
            <a:srgbClr val="9AA0A6"/>
          </p15:clr>
        </p15:guide>
        <p15:guide id="16" pos="3742">
          <p15:clr>
            <a:srgbClr val="9AA0A6"/>
          </p15:clr>
        </p15:guide>
        <p15:guide id="17" pos="890">
          <p15:clr>
            <a:srgbClr val="9AA0A6"/>
          </p15:clr>
        </p15:guide>
        <p15:guide id="18" pos="4870">
          <p15:clr>
            <a:srgbClr val="9AA0A6"/>
          </p15:clr>
        </p15:guide>
        <p15:guide id="19" pos="2993">
          <p15:clr>
            <a:srgbClr val="9AA0A6"/>
          </p15:clr>
        </p15:guide>
        <p15:guide id="20" pos="2755">
          <p15:clr>
            <a:srgbClr val="9AA0A6"/>
          </p15:clr>
        </p15:guide>
        <p15:guide id="21" pos="1885">
          <p15:clr>
            <a:srgbClr val="9AA0A6"/>
          </p15:clr>
        </p15:guide>
        <p15:guide id="22" pos="3875">
          <p15:clr>
            <a:srgbClr val="9AA0A6"/>
          </p15:clr>
        </p15:guide>
        <p15:guide id="23" pos="1719">
          <p15:clr>
            <a:srgbClr val="9AA0A6"/>
          </p15:clr>
        </p15:guide>
        <p15:guide id="24" pos="547">
          <p15:clr>
            <a:srgbClr val="9AA0A6"/>
          </p15:clr>
        </p15:guide>
        <p15:guide id="25" orient="horz" pos="2155">
          <p15:clr>
            <a:srgbClr val="9AA0A6"/>
          </p15:clr>
        </p15:guide>
        <p15:guide id="26" pos="397">
          <p15:clr>
            <a:srgbClr val="9AA0A6"/>
          </p15:clr>
        </p15:guide>
        <p15:guide id="27" orient="horz" pos="1045">
          <p15:clr>
            <a:srgbClr val="9AA0A6"/>
          </p15:clr>
        </p15:guide>
        <p15:guide id="28" orient="horz" pos="357">
          <p15:clr>
            <a:srgbClr val="9AA0A6"/>
          </p15:clr>
        </p15:guide>
        <p15:guide id="29" orient="horz" pos="1542">
          <p15:clr>
            <a:srgbClr val="9AA0A6"/>
          </p15:clr>
        </p15:guide>
        <p15:guide id="30" orient="horz" pos="1004">
          <p15:clr>
            <a:srgbClr val="9AA0A6"/>
          </p15:clr>
        </p15:guide>
        <p15:guide id="31" pos="296">
          <p15:clr>
            <a:srgbClr val="9AA0A6"/>
          </p15:clr>
        </p15:guide>
        <p15:guide id="32" pos="1058">
          <p15:clr>
            <a:srgbClr val="9AA0A6"/>
          </p15:clr>
        </p15:guide>
        <p15:guide id="33" pos="2071">
          <p15:clr>
            <a:srgbClr val="9AA0A6"/>
          </p15:clr>
        </p15:guide>
        <p15:guide id="34" orient="horz" pos="757">
          <p15:clr>
            <a:srgbClr val="9AA0A6"/>
          </p15:clr>
        </p15:guide>
        <p15:guide id="35" orient="horz" pos="588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7" roundtripDataSignature="AMtx7mhMmrzHV7CQ99y3RZUm1urO50C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 orient="horz"/>
        <p:guide pos="227"/>
        <p:guide pos="5533"/>
        <p:guide pos="1153" orient="horz"/>
        <p:guide pos="624" orient="horz"/>
        <p:guide pos="938" orient="horz"/>
        <p:guide pos="1387" orient="horz"/>
        <p:guide pos="460" orient="horz"/>
        <p:guide pos="1845" orient="horz"/>
        <p:guide pos="2769" orient="horz"/>
        <p:guide pos="2991" orient="horz"/>
        <p:guide pos="2880"/>
        <p:guide pos="1553"/>
        <p:guide pos="4008"/>
        <p:guide pos="2217"/>
        <p:guide pos="3742"/>
        <p:guide pos="890"/>
        <p:guide pos="4870"/>
        <p:guide pos="2993"/>
        <p:guide pos="2755"/>
        <p:guide pos="1885"/>
        <p:guide pos="3875"/>
        <p:guide pos="1719"/>
        <p:guide pos="547"/>
        <p:guide pos="2155" orient="horz"/>
        <p:guide pos="397"/>
        <p:guide pos="1045" orient="horz"/>
        <p:guide pos="357" orient="horz"/>
        <p:guide pos="1542" orient="horz"/>
        <p:guide pos="1004" orient="horz"/>
        <p:guide pos="296"/>
        <p:guide pos="1058"/>
        <p:guide pos="2071"/>
        <p:guide pos="757" orient="horz"/>
        <p:guide pos="5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22c7a66e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10022c7a66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aaeabd08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aaaeabd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142fbbc1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2142fbbc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aeabd08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aaaeabd0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022c7a66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10022c7a66e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-Meet the Crew Slide">
  <p:cSld name="13-Meet the Crew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>
            <p:ph idx="2" type="pic"/>
          </p:nvPr>
        </p:nvSpPr>
        <p:spPr>
          <a:xfrm>
            <a:off x="1060235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3"/>
          <p:cNvSpPr/>
          <p:nvPr>
            <p:ph idx="3" type="pic"/>
          </p:nvPr>
        </p:nvSpPr>
        <p:spPr>
          <a:xfrm>
            <a:off x="3049596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3"/>
          <p:cNvSpPr/>
          <p:nvPr>
            <p:ph idx="4" type="pic"/>
          </p:nvPr>
        </p:nvSpPr>
        <p:spPr>
          <a:xfrm>
            <a:off x="5038958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3"/>
          <p:cNvSpPr/>
          <p:nvPr>
            <p:ph idx="5" type="pic"/>
          </p:nvPr>
        </p:nvSpPr>
        <p:spPr>
          <a:xfrm>
            <a:off x="7028318" y="2128350"/>
            <a:ext cx="1487100" cy="18252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it-IT" sz="1000" u="none" cap="none" strike="noStrike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i="0" sz="1000" u="none" cap="none" strike="noStrike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96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850">
          <p15:clr>
            <a:srgbClr val="FBAE40"/>
          </p15:clr>
        </p15:guide>
        <p15:guide id="4" orient="horz" pos="3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 1">
  <p:cSld name="TITLE_AND_BODY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62" name="Google Shape;62;g10022c7a66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647" y="1381557"/>
            <a:ext cx="2870131" cy="2380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63" name="Google Shape;63;g10022c7a66e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00" y="291600"/>
            <a:ext cx="1349910" cy="4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0022c7a66e_0_9"/>
          <p:cNvSpPr txBox="1"/>
          <p:nvPr/>
        </p:nvSpPr>
        <p:spPr>
          <a:xfrm>
            <a:off x="342437" y="3442336"/>
            <a:ext cx="1716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oppins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g10022c7a66e_0_9"/>
          <p:cNvSpPr txBox="1"/>
          <p:nvPr/>
        </p:nvSpPr>
        <p:spPr>
          <a:xfrm>
            <a:off x="344818" y="3842386"/>
            <a:ext cx="20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jQuery I</a:t>
            </a:r>
            <a:endParaRPr b="0" i="0" sz="24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aaeabd082_0_0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gaaaeabd082_0_0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aaaeabd082_0_0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aaaeabd082_0_0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Introduzione 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gaaaeabd08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5" name="Google Shape;75;gaaaeabd082_0_0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 src=’https://code.jquery.com/jquery-3.5.1.min.js’&gt;&lt;/script&gt;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/*liberia js da aggiungere nelle pagine */</a:t>
            </a:r>
            <a:endParaRPr b="0" i="0" sz="18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it-IT" sz="1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// sintassi base di jQuery</a:t>
            </a:r>
            <a:endParaRPr b="0" i="1" sz="1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$(selettore).action(params);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gaaaeabd082_0_0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E’ una libreria Javascript tra le più diffuse, nata nel 2006 tutt’ora in aggiornamento continuo.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Semplifica la scrittura del codice Javascript rendendolo cross-browser e cross-platform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Semplificazione delle chiamate AJAX, animazioni, modellazione del DOM e altro ancora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gaaaeabd082_0_0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#SI PARTE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142fbbc1_1_43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gb2142fbbc1_1_43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2142fbbc1_1_43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b2142fbbc1_1_43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Introduzione 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gb2142fbbc1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7" name="Google Shape;87;gb2142fbbc1_1_43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it-IT" sz="1800" u="none" cap="none" strike="noStrik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// sintassi base di jQuery</a:t>
            </a:r>
            <a:endParaRPr b="0" i="1" sz="18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$(‘#ID’).click(clickOnMe);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$(‘.className’).click(clickOnMe);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function clickOnMe(){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it-IT" sz="1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// click action</a:t>
            </a:r>
            <a:endParaRPr b="0" i="0" sz="18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b2142fbbc1_1_43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selettori seguono le regole dei CSS</a:t>
            </a:r>
            <a:b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 per ID, . per le classi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volta selezionati gli elementi possono essere modificati a livello di: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Html (DOM)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Attributi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Eventi collegati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gb2142fbbc1_1_43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#SI PARTE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aaeabd082_0_11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gaaaeabd082_0_11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aaaeabd082_0_11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gaaaeabd082_0_11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Introduzione 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aaaeabd082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9" name="Google Shape;99;gaaaeabd082_0_11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 href=‘https://google.it’&gt;Google&lt;/a&gt;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 link = $(“a”).attr(‘href’);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console.log(link);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$(‘a’).attr(‘target’,’_blank’);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$(‘a’).css(‘color’,’red’);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$(‘a’).addClass(‘link-rossi’);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gaaaeabd082_0_11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Manipolazione del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Posso leggere un attributo di un elemento html oppure assegnarlo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Manipolazione del css a livello di attributo oppure di classe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gaaaeabd082_0_11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#SI PARTE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Introduzione 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 id=‘target’ href=‘#’&gt;Test&lt;/a&gt;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$(“#id”).on(‘click’,function(e){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e.preventDefault();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alert(‘ok’)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Rispetto agli eventi è importante notare il passaggio alla callback del gestore dell’evento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Può essere utilizzato per bloccare la propagazione dell’evento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Oppure per prevenire comportamenti di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2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#SI PARTE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360000" y="4697100"/>
            <a:ext cx="6669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it-IT" sz="600" u="none" cap="none" strike="noStrike">
                <a:solidFill>
                  <a:srgbClr val="111314"/>
                </a:solidFill>
                <a:latin typeface="Open Sans"/>
                <a:ea typeface="Open Sans"/>
                <a:cs typeface="Open Sans"/>
                <a:sym typeface="Open Sans"/>
              </a:rPr>
              <a:t>epicodeschool</a:t>
            </a:r>
            <a:endParaRPr b="0" i="0" sz="600" u="none" cap="none" strike="noStrike">
              <a:solidFill>
                <a:srgbClr val="11131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1700" r="1700" t="0"/>
          <a:stretch/>
        </p:blipFill>
        <p:spPr>
          <a:xfrm>
            <a:off x="356775" y="360000"/>
            <a:ext cx="674802" cy="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360000" y="989988"/>
            <a:ext cx="3306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t-IT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b="1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59999" y="1467599"/>
            <a:ext cx="4685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-IT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Introduzione jQuery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4435475" y="1218075"/>
            <a:ext cx="4470000" cy="37098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&lt;a id=‘target’ href=‘#’&gt;Test&lt;/a&gt;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$(“#id”).on(‘click’,function(e){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e.preventDefault();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alert(‘ok’)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})</a:t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&lt;/script&gt;</a:t>
            </a:r>
            <a:endParaRPr b="1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56775" y="1959450"/>
            <a:ext cx="3944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Elemento importante è il bind su elementi aggiunti a runtime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jQuery, normalmente, fa il bind oggetto-evento al caricamento della pagina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b="0" i="0" lang="it-IT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Quando viene modificato il DOM, il bind deve essere fatto esplicitamente sui nuovi oggetti aggiunti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2" marL="323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687200" y="360000"/>
            <a:ext cx="2096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EF0055"/>
                </a:solidFill>
                <a:latin typeface="Open Sans"/>
                <a:ea typeface="Open Sans"/>
                <a:cs typeface="Open Sans"/>
                <a:sym typeface="Open Sans"/>
              </a:rPr>
              <a:t>#SI PARTE</a:t>
            </a:r>
            <a:endParaRPr b="0" i="0" sz="800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130" name="Google Shape;130;g10022c7a66e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647" y="1381557"/>
            <a:ext cx="2870131" cy="2380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131" name="Google Shape;131;g10022c7a66e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00" y="291600"/>
            <a:ext cx="1349910" cy="4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022c7a66e_0_22"/>
          <p:cNvSpPr txBox="1"/>
          <p:nvPr/>
        </p:nvSpPr>
        <p:spPr>
          <a:xfrm>
            <a:off x="350176" y="3842386"/>
            <a:ext cx="1198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oppins"/>
              <a:buNone/>
            </a:pPr>
            <a:r>
              <a:rPr b="1" i="0" lang="it-IT" sz="25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25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g10022c7a66e_0_22"/>
          <p:cNvSpPr txBox="1"/>
          <p:nvPr/>
        </p:nvSpPr>
        <p:spPr>
          <a:xfrm>
            <a:off x="397346" y="4440963"/>
            <a:ext cx="4479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1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0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0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Open Sans"/>
              <a:buNone/>
            </a:pPr>
            <a:r>
              <a:rPr b="0" i="0" lang="it-IT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