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64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1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029866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Cybersecurity Awareness Month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BeCyberSmart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A4006-3476-4ADD-9819-254CA6A64339}"/>
              </a:ext>
            </a:extLst>
          </p:cNvPr>
          <p:cNvSpPr/>
          <p:nvPr/>
        </p:nvSpPr>
        <p:spPr>
          <a:xfrm rot="16200000">
            <a:off x="-169818" y="2661374"/>
            <a:ext cx="716713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OCTOBER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EC6D6-FBF8-4A1D-B0E8-2740CF1F0263}"/>
              </a:ext>
            </a:extLst>
          </p:cNvPr>
          <p:cNvSpPr/>
          <p:nvPr/>
        </p:nvSpPr>
        <p:spPr>
          <a:xfrm>
            <a:off x="-9150" y="2353598"/>
            <a:ext cx="174278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CREATING A PASSWORD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long passphrase (8 or more characters)</a:t>
            </a:r>
          </a:p>
          <a:p>
            <a:endParaRPr lang="en-US" dirty="0"/>
          </a:p>
          <a:p>
            <a:r>
              <a:rPr lang="en-US" dirty="0"/>
              <a:t>Unique account, unique password</a:t>
            </a:r>
          </a:p>
          <a:p>
            <a:r>
              <a:rPr lang="en-US" dirty="0"/>
              <a:t>Utilize a password manager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332D1-4257-4983-AE72-D1F9CEC2D8A8}"/>
              </a:ext>
            </a:extLst>
          </p:cNvPr>
          <p:cNvSpPr/>
          <p:nvPr/>
        </p:nvSpPr>
        <p:spPr>
          <a:xfrm>
            <a:off x="868576" y="2090713"/>
            <a:ext cx="51162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Cafeteria fish sticks are awesome!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54C38B-0613-464E-8CAE-3A5A4629241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36" y="1619249"/>
            <a:ext cx="2275190" cy="14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9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/>
          <a:p>
            <a:r>
              <a:rPr lang="en-US" sz="2800"/>
              <a:t>PHISHING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/>
          <a:p>
            <a:r>
              <a:rPr lang="en-US" dirty="0"/>
              <a:t>How Criminals lure you in</a:t>
            </a:r>
          </a:p>
          <a:p>
            <a:pPr lvl="1"/>
            <a:r>
              <a:rPr lang="en-US" dirty="0"/>
              <a:t>Email spoofing</a:t>
            </a:r>
          </a:p>
          <a:p>
            <a:r>
              <a:rPr lang="en-US" dirty="0"/>
              <a:t>Be wary of attachments</a:t>
            </a:r>
          </a:p>
          <a:p>
            <a:r>
              <a:rPr lang="en-US" dirty="0"/>
              <a:t>Malware</a:t>
            </a:r>
          </a:p>
          <a:p>
            <a:r>
              <a:rPr lang="en-US" dirty="0"/>
              <a:t>Think before you click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9C305BCD-EAEA-4802-AC40-2AADCB894D94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79" y="198783"/>
            <a:ext cx="2253048" cy="1450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32F75-C5BE-4E8B-B5BF-D1DFA5CC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79" y="2110296"/>
            <a:ext cx="4405223" cy="289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924F56A4-68B3-4355-B153-C280458F990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69" y="196343"/>
            <a:ext cx="2266365" cy="1178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BA80F-B592-4919-A1C6-A2774081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5F6025-D66D-4495-85A4-CD9EAEC94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73171"/>
            <a:ext cx="8246070" cy="3231040"/>
          </a:xfrm>
        </p:spPr>
      </p:pic>
    </p:spTree>
    <p:extLst>
      <p:ext uri="{BB962C8B-B14F-4D97-AF65-F5344CB8AC3E}">
        <p14:creationId xmlns:p14="http://schemas.microsoft.com/office/powerpoint/2010/main" val="34514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BE7E47-C397-4EF3-9619-A0A5473A2E82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54" y="197891"/>
            <a:ext cx="2258705" cy="11941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4A3A4-D29B-4301-8D36-863686DC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28E92-11C8-4CCC-87E0-945318BB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73170"/>
            <a:ext cx="8246070" cy="3970330"/>
          </a:xfrm>
        </p:spPr>
      </p:pic>
    </p:spTree>
    <p:extLst>
      <p:ext uri="{BB962C8B-B14F-4D97-AF65-F5344CB8AC3E}">
        <p14:creationId xmlns:p14="http://schemas.microsoft.com/office/powerpoint/2010/main" val="29172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5 WAYS TO BE CYBER SECURE AT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for Shoulder surfing</a:t>
            </a:r>
          </a:p>
          <a:p>
            <a:r>
              <a:rPr lang="en-US" dirty="0"/>
              <a:t>Lock your screen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Be up to date</a:t>
            </a:r>
          </a:p>
          <a:p>
            <a:r>
              <a:rPr lang="en-US" dirty="0"/>
              <a:t>Secure your accounts</a:t>
            </a:r>
          </a:p>
          <a:p>
            <a:r>
              <a:rPr lang="en-US" dirty="0"/>
              <a:t>Report anything suspicious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3A64BC9-971C-4314-8A53-8861AF89170C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4" y="1638066"/>
            <a:ext cx="2239027" cy="14361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24BA8A-2C55-4162-880B-EDD53A3CE2E5}"/>
              </a:ext>
            </a:extLst>
          </p:cNvPr>
          <p:cNvSpPr/>
          <p:nvPr/>
        </p:nvSpPr>
        <p:spPr>
          <a:xfrm>
            <a:off x="861037" y="2188642"/>
            <a:ext cx="18888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Win+L</a:t>
            </a:r>
            <a:r>
              <a:rPr lang="en-US" sz="28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84</Words>
  <Application>Microsoft Office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National Cybersecurity Awareness Month</vt:lpstr>
      <vt:lpstr>CREATING A PASSWORD</vt:lpstr>
      <vt:lpstr>PHISHING</vt:lpstr>
      <vt:lpstr>PowerPoint Presentation</vt:lpstr>
      <vt:lpstr>PowerPoint Presentation</vt:lpstr>
      <vt:lpstr>5 WAYS TO BE CYBER SECURE AT 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Chris</cp:lastModifiedBy>
  <cp:revision>160</cp:revision>
  <dcterms:created xsi:type="dcterms:W3CDTF">2013-08-21T19:17:07Z</dcterms:created>
  <dcterms:modified xsi:type="dcterms:W3CDTF">2019-10-25T14:08:32Z</dcterms:modified>
</cp:coreProperties>
</file>