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6269" y="918027"/>
            <a:ext cx="8001000" cy="2971801"/>
          </a:xfrm>
        </p:spPr>
        <p:txBody>
          <a:bodyPr anchor="ctr"/>
          <a:lstStyle/>
          <a:p>
            <a:pPr algn="ctr"/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and disadvantages of solar energy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" y="107571"/>
            <a:ext cx="4020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KENDRIYA VIDYALYA NELLORE </a:t>
            </a:r>
            <a:endParaRPr lang="en-IN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939" y="4304055"/>
            <a:ext cx="6205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English Multi </a:t>
            </a:r>
            <a:r>
              <a:rPr lang="en-IN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IN" sz="3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isciplinary Project</a:t>
            </a:r>
            <a:endParaRPr lang="en-IN" sz="3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966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6063">
        <p14:vortex dir="r"/>
      </p:transition>
    </mc:Choice>
    <mc:Fallback>
      <p:transition spd="slow" advTm="606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848" y="521979"/>
            <a:ext cx="10878670" cy="2355692"/>
          </a:xfrm>
        </p:spPr>
        <p:txBody>
          <a:bodyPr anchor="ctr">
            <a:normAutofit/>
          </a:bodyPr>
          <a:lstStyle/>
          <a:p>
            <a:r>
              <a:rPr lang="en-IN" sz="5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of solar energy</a:t>
            </a:r>
            <a:endParaRPr lang="en-IN" sz="5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709" y="3410857"/>
            <a:ext cx="6178841" cy="310000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/>
              <a:t>Reduces Electricity </a:t>
            </a:r>
            <a:r>
              <a:rPr lang="en-IN" sz="2800" dirty="0" smtClean="0"/>
              <a:t>Bills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/>
              <a:t>Provides Tax </a:t>
            </a:r>
            <a:r>
              <a:rPr lang="en-IN" sz="2800" dirty="0" smtClean="0"/>
              <a:t>Incentives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 smtClean="0"/>
              <a:t>Pairs with Solar Battery Storage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 smtClean="0"/>
              <a:t>Environmentally Friendly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 smtClean="0"/>
              <a:t>Long-lasting solution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5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5" b="5715"/>
          <a:stretch>
            <a:fillRect/>
          </a:stretch>
        </p:blipFill>
        <p:spPr>
          <a:xfrm>
            <a:off x="6013450" y="3410857"/>
            <a:ext cx="6178550" cy="3078163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6422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8722">
        <p14:vortex dir="r"/>
      </p:transition>
    </mc:Choice>
    <mc:Fallback>
      <p:transition spd="slow" advTm="872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09" y="669898"/>
            <a:ext cx="11876605" cy="2503607"/>
          </a:xfrm>
        </p:spPr>
        <p:txBody>
          <a:bodyPr anchor="ctr">
            <a:normAutofit/>
          </a:bodyPr>
          <a:lstStyle/>
          <a:p>
            <a:r>
              <a:rPr lang="en-IN" sz="5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Dis-Advantages of solar energy</a:t>
            </a:r>
            <a:endParaRPr lang="en-IN" sz="5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709" y="3410857"/>
            <a:ext cx="6178841" cy="310000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/>
              <a:t>High Initial Costs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/>
              <a:t>Time Consuming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/>
              <a:t>Weather Dependent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/>
              <a:t>Stringent Criteria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/>
              <a:t>Less Solar Energy In Winter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5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5" b="5715"/>
          <a:stretch>
            <a:fillRect/>
          </a:stretch>
        </p:blipFill>
        <p:spPr>
          <a:xfrm>
            <a:off x="5824764" y="3410857"/>
            <a:ext cx="6178550" cy="3078163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8224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8338">
        <p14:vortex dir="r"/>
      </p:transition>
    </mc:Choice>
    <mc:Fallback>
      <p:transition spd="slow" advTm="833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963" y="1761563"/>
            <a:ext cx="11465859" cy="24070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IN" sz="5500" b="1" i="1" cap="none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MADE BY MOHAMAD OMAR</a:t>
            </a:r>
            <a:br>
              <a:rPr lang="en-IN" sz="5500" b="1" i="1" cap="none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IN" sz="5500" b="1" i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6</a:t>
            </a:r>
            <a:r>
              <a:rPr lang="en-IN" sz="5500" b="1" i="1" cap="none" baseline="300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</a:t>
            </a:r>
            <a:r>
              <a:rPr lang="en-IN" sz="5500" b="1" i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CLASS B SECTION ROLL NO 36 </a:t>
            </a:r>
            <a:endParaRPr lang="en-IN" sz="5000" b="1" i="1" cap="none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7702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699">
        <p14:vortex dir="r"/>
      </p:transition>
    </mc:Choice>
    <mc:Fallback>
      <p:transition spd="slow" advTm="69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.1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5|1.4|1.4|1.3|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1.3|1.5|1.4|1.3|1.2"/>
</p:tagLst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</TotalTime>
  <Words>54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Wingdings</vt:lpstr>
      <vt:lpstr>Wingdings 3</vt:lpstr>
      <vt:lpstr>Slice</vt:lpstr>
      <vt:lpstr>advantages and disadvantages of solar energy</vt:lpstr>
      <vt:lpstr>Advantages of solar energy</vt:lpstr>
      <vt:lpstr>Dis-Advantages of solar energy</vt:lpstr>
      <vt:lpstr>MADE BY MOHAMAD OMAR 6th CLASS B SECTION ROLL NO 36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advantages and disadvantages of solar energy</dc:title>
  <dc:creator>Huma Azmath</dc:creator>
  <cp:lastModifiedBy>Huma Azmath</cp:lastModifiedBy>
  <cp:revision>6</cp:revision>
  <dcterms:created xsi:type="dcterms:W3CDTF">2022-02-07T07:05:30Z</dcterms:created>
  <dcterms:modified xsi:type="dcterms:W3CDTF">2022-02-07T07:52:26Z</dcterms:modified>
</cp:coreProperties>
</file>