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569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0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75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81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52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5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02" y="148172"/>
            <a:ext cx="2286297" cy="2431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1 Name: Type Your Name Here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