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9" r:id="rId6"/>
    <p:sldId id="281" r:id="rId7"/>
    <p:sldId id="280" r:id="rId8"/>
    <p:sldId id="296" r:id="rId9"/>
    <p:sldId id="282" r:id="rId10"/>
    <p:sldId id="273" r:id="rId11"/>
    <p:sldId id="283" r:id="rId12"/>
    <p:sldId id="274" r:id="rId13"/>
    <p:sldId id="295" r:id="rId14"/>
    <p:sldId id="269" r:id="rId15"/>
    <p:sldId id="288" r:id="rId16"/>
    <p:sldId id="289" r:id="rId17"/>
    <p:sldId id="290" r:id="rId18"/>
    <p:sldId id="285" r:id="rId19"/>
    <p:sldId id="259" r:id="rId20"/>
    <p:sldId id="287" r:id="rId21"/>
    <p:sldId id="291" r:id="rId22"/>
    <p:sldId id="286" r:id="rId23"/>
    <p:sldId id="293" r:id="rId24"/>
    <p:sldId id="275" r:id="rId25"/>
    <p:sldId id="294" r:id="rId26"/>
    <p:sldId id="270" r:id="rId27"/>
    <p:sldId id="276" r:id="rId28"/>
    <p:sldId id="261" r:id="rId29"/>
    <p:sldId id="277" r:id="rId30"/>
    <p:sldId id="262" r:id="rId31"/>
    <p:sldId id="278" r:id="rId32"/>
    <p:sldId id="263" r:id="rId33"/>
    <p:sldId id="264" r:id="rId34"/>
    <p:sldId id="292" r:id="rId35"/>
    <p:sldId id="297" r:id="rId36"/>
    <p:sldId id="27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찬우" initials="백" lastIdx="1" clrIdx="0">
    <p:extLst>
      <p:ext uri="{19B8F6BF-5375-455C-9EA6-DF929625EA0E}">
        <p15:presenceInfo xmlns:p15="http://schemas.microsoft.com/office/powerpoint/2012/main" userId="S::bcw043785@office.kw.ac.kr::69987f69-3525-410e-a695-87071ee487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BA2"/>
    <a:srgbClr val="0F1A2F"/>
    <a:srgbClr val="9AB4DE"/>
    <a:srgbClr val="7196D1"/>
    <a:srgbClr val="3C6CC2"/>
    <a:srgbClr val="4674C6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DA07-B8AB-4A47-B7CA-450FFFEA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E475-FAFA-4213-A098-B1E1E310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01C7-797D-4871-8612-2B5A4F4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7A95-76AC-45E7-A0CF-841D8964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10F4-89F8-4769-9495-E73E11C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9871-6316-4BAC-855B-2E9101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4CC40-EDA7-4FE1-A031-7BA8BC50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05059-CEB5-486B-9BFC-96B3B29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039B-3D9F-444E-BF11-AEA0BA7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E69-4809-4D25-B97A-77CD82F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C272-D50A-4D57-BFE2-E3A794A9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23032-8251-4B26-936C-8DA6696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8D1B1-882C-4498-9951-AE7781C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1249-590A-47A4-8527-D25A6A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17E4-531F-4F83-A523-D2848949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5583-FE6F-4727-8231-C1DA5ED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D89D-F1F7-4386-B44B-DC8FED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30FB-924D-4184-97C1-1E384C1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1FD7-4722-4DB9-B0AC-ED8FDB7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739CF-26B4-44EB-A0BC-2BC7272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FF5-7115-42D2-B8B3-6B3F679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DD841-E98B-40EB-8389-4B5F2484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6D15-0DF1-43CD-BD9C-7CD499E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F100-FFEC-45A8-A17F-AB71C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D4CC-DBA8-4ACC-ADCA-3EDD978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E2E0-1E64-4493-8A6E-DDDA93C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B63D-FBE7-4AD1-8B1A-7E02C1F4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473CF-1D95-4A8A-A170-253D1892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A62C-1719-411A-AE9F-55825C2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4C5C-D65C-406E-97C0-E723ED0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4CB0C-93DF-4A88-A0AA-C63CAA5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6D7-67E9-4CBC-98B1-AFF7C28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B790-2C7D-4415-8AE6-DEF35BF9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258B3-FFF1-4653-9A36-CDF88CC5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B95E-D897-4092-93B4-8FD55A77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98033-F43C-41F5-96CE-4CD2CDA9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46888-F6E2-4601-B74A-D992B63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48F60-2E6C-4706-A351-9D90C56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58506-29CB-46E1-9777-C457111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83D3-AFED-4073-8ADD-17BB127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E1239-42ED-4EF0-BF9C-63A977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AA74F-59A8-40F1-A35B-27812593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AD5C2-AC15-465C-AF50-3A0998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DA5F7-3503-44D9-8B6A-F035C35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9B69-86A2-4458-9B75-9D9458E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ADA2-2C31-4204-BA81-8AD235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D681-C64F-49B7-8CA8-AFBED41B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DF4C-DBAF-445F-ADB0-AA2CFCA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D9D1-A14E-4EC6-A8AF-E217289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BAB8-F79F-4DD8-AF20-8ABB61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342A0-A88B-43AE-BBC0-408BE15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07F9-2216-49B4-89E4-A3D4B0C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FA95-4E23-415D-B1EA-01A9615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0E889-8AD0-413A-B9B6-0BCF8FF0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C2E8-84BD-482B-A2E0-61D2666B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C1F52-8A36-4D4C-917F-A708E481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4E122-1728-4D42-AFBE-6757B5C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B5A7-1483-49A9-B902-BFE7E1E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C8623-7CBB-4447-83A0-3BA6A6F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20C8-01F3-4742-B2EE-D5FE9A20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6FEF-BF04-4D2F-84C1-2B739114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A073-EB68-4A9A-8855-955EF3B21E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DF59-EE45-47DF-89A5-B612F6AA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681B-C7DA-4C37-95A8-C92009C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aooELzF_1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aptainSosil/Team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F9A465-4C26-4FD4-83C1-50FB2438B44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92832-AC2C-49AB-BB36-452EDDC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95"/>
            <a:ext cx="9144000" cy="92285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‘Project Teaming’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7F73-D94A-4DBA-836E-3DD8BD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833" y="4099340"/>
            <a:ext cx="9144000" cy="275063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응용소프트웨어실습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2015722089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김태환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2015726040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백찬우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2016722068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안유성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2017203082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김찬진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102027-7EED-4480-90FA-5D85C817885D}"/>
              </a:ext>
            </a:extLst>
          </p:cNvPr>
          <p:cNvSpPr txBox="1">
            <a:spLocks/>
          </p:cNvSpPr>
          <p:nvPr/>
        </p:nvSpPr>
        <p:spPr>
          <a:xfrm>
            <a:off x="1524000" y="1290733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30A961-D761-486C-9A6D-C7EF80266D34}"/>
              </a:ext>
            </a:extLst>
          </p:cNvPr>
          <p:cNvSpPr txBox="1">
            <a:spLocks/>
          </p:cNvSpPr>
          <p:nvPr/>
        </p:nvSpPr>
        <p:spPr>
          <a:xfrm>
            <a:off x="1524000" y="1746328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chemeClr val="bg1"/>
                </a:solidFill>
              </a:rPr>
              <a:t>팀플의 모든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8E213-35DB-458C-87E3-9BB477066369}"/>
              </a:ext>
            </a:extLst>
          </p:cNvPr>
          <p:cNvSpPr txBox="1"/>
          <p:nvPr/>
        </p:nvSpPr>
        <p:spPr>
          <a:xfrm>
            <a:off x="457200" y="728895"/>
            <a:ext cx="2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김태환</a:t>
            </a:r>
          </a:p>
        </p:txBody>
      </p:sp>
    </p:spTree>
    <p:extLst>
      <p:ext uri="{BB962C8B-B14F-4D97-AF65-F5344CB8AC3E}">
        <p14:creationId xmlns:p14="http://schemas.microsoft.com/office/powerpoint/2010/main" val="403131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EACCD-89B3-4CB2-BCDC-BC0CA24B82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50BFC9A-8DDE-4296-A655-9802BCF9288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FFB5C-7B25-45B1-9063-7109990AF4C9}"/>
              </a:ext>
            </a:extLst>
          </p:cNvPr>
          <p:cNvSpPr/>
          <p:nvPr/>
        </p:nvSpPr>
        <p:spPr>
          <a:xfrm>
            <a:off x="838200" y="1591295"/>
            <a:ext cx="10344398" cy="3574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라이브러리 </a:t>
            </a:r>
            <a:r>
              <a:rPr lang="en-US" altLang="ko-KR" sz="2000" dirty="0">
                <a:solidFill>
                  <a:schemeClr val="bg1"/>
                </a:solidFill>
              </a:rPr>
              <a:t>: Boot strap4 – </a:t>
            </a:r>
            <a:r>
              <a:rPr lang="en-US" altLang="ko-KR" sz="2000" dirty="0" err="1">
                <a:solidFill>
                  <a:schemeClr val="bg1"/>
                </a:solidFill>
              </a:rPr>
              <a:t>coreUI</a:t>
            </a:r>
            <a:r>
              <a:rPr lang="en-US" altLang="ko-KR" sz="2000" dirty="0">
                <a:solidFill>
                  <a:schemeClr val="bg1"/>
                </a:solidFill>
              </a:rPr>
              <a:t>, Selenium, </a:t>
            </a:r>
            <a:r>
              <a:rPr lang="ko-KR" altLang="en-US" sz="2000" dirty="0">
                <a:solidFill>
                  <a:schemeClr val="bg1"/>
                </a:solidFill>
              </a:rPr>
              <a:t>사용 </a:t>
            </a:r>
            <a:r>
              <a:rPr lang="en-US" altLang="ko-KR" sz="2000" dirty="0">
                <a:solidFill>
                  <a:schemeClr val="bg1"/>
                </a:solidFill>
              </a:rPr>
              <a:t>RDBMS : SQL SERVER, </a:t>
            </a:r>
            <a:r>
              <a:rPr lang="ko-KR" altLang="en-US" sz="2000" dirty="0">
                <a:solidFill>
                  <a:schemeClr val="bg1"/>
                </a:solidFill>
              </a:rPr>
              <a:t>구글 </a:t>
            </a:r>
            <a:r>
              <a:rPr lang="en-US" altLang="ko-KR" sz="2000" dirty="0">
                <a:solidFill>
                  <a:schemeClr val="bg1"/>
                </a:solidFill>
              </a:rPr>
              <a:t>SMTP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사용 언어 </a:t>
            </a:r>
            <a:r>
              <a:rPr lang="en-US" altLang="ko-KR" sz="2000" dirty="0">
                <a:solidFill>
                  <a:schemeClr val="bg1"/>
                </a:solidFill>
              </a:rPr>
              <a:t>: ASP .NET, C# WINFORM, HTML, CSS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운영체제 </a:t>
            </a:r>
            <a:r>
              <a:rPr lang="en-US" altLang="ko-KR" sz="2000" dirty="0">
                <a:solidFill>
                  <a:schemeClr val="bg1"/>
                </a:solidFill>
              </a:rPr>
              <a:t>: Windows 10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57E-8D15-4065-A20E-E19C6FC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046644"/>
            <a:ext cx="2332139" cy="2163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BEE8E8-CFB9-4086-A894-531219CF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2" y="2046644"/>
            <a:ext cx="2296838" cy="2163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80249-75F6-4524-8C8D-3D89B9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10" y="2052012"/>
            <a:ext cx="2693303" cy="215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EA5F-DE40-4E35-B22B-893761A69B70}"/>
              </a:ext>
            </a:extLst>
          </p:cNvPr>
          <p:cNvSpPr txBox="1"/>
          <p:nvPr/>
        </p:nvSpPr>
        <p:spPr>
          <a:xfrm>
            <a:off x="1499179" y="434462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2810-7859-434E-962A-628B250DFFC2}"/>
              </a:ext>
            </a:extLst>
          </p:cNvPr>
          <p:cNvSpPr txBox="1"/>
          <p:nvPr/>
        </p:nvSpPr>
        <p:spPr>
          <a:xfrm>
            <a:off x="5047432" y="4348069"/>
            <a:ext cx="190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framework)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8C98-B7D3-4F77-8B1C-49112CF37504}"/>
              </a:ext>
            </a:extLst>
          </p:cNvPr>
          <p:cNvSpPr txBox="1"/>
          <p:nvPr/>
        </p:nvSpPr>
        <p:spPr>
          <a:xfrm>
            <a:off x="8245945" y="435347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SQL server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4E9E2-9B3C-4EC3-B438-30E252BD8C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42ED9AE-F13F-4AFD-BD3D-34541830164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개발에 중점적으로 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수업 시간에 배운 내용 최대한 활용 및 응용 단계 적용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서버 클라이언트 통신을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서버 사이드 웹 프로그래밍 과 </a:t>
            </a:r>
            <a:r>
              <a:rPr lang="ko-KR" altLang="en-US" sz="2000" dirty="0" err="1">
                <a:solidFill>
                  <a:schemeClr val="bg1"/>
                </a:solidFill>
              </a:rPr>
              <a:t>윈폼</a:t>
            </a:r>
            <a:r>
              <a:rPr lang="ko-KR" altLang="en-US" sz="2000" dirty="0">
                <a:solidFill>
                  <a:schemeClr val="bg1"/>
                </a:solidFill>
              </a:rPr>
              <a:t> 클라이언트를 통한 작업으로 변경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solidFill>
                  <a:schemeClr val="bg1"/>
                </a:solidFill>
              </a:rPr>
              <a:t>트리뷰와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리스트뷰</a:t>
            </a:r>
            <a:r>
              <a:rPr lang="ko-KR" altLang="en-US" sz="2000" dirty="0">
                <a:solidFill>
                  <a:schemeClr val="bg1"/>
                </a:solidFill>
              </a:rPr>
              <a:t> 이벤트 등을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프로젝트에 데이터베이스를 사용하여 응용하였다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ASP .NET </a:t>
            </a:r>
            <a:r>
              <a:rPr lang="ko-KR" altLang="en-US" sz="2000" dirty="0">
                <a:solidFill>
                  <a:schemeClr val="bg1"/>
                </a:solidFill>
              </a:rPr>
              <a:t>등 수업 시간에 배운 것 이외에 </a:t>
            </a:r>
            <a:r>
              <a:rPr lang="en-US" altLang="ko-KR" sz="2000" dirty="0">
                <a:solidFill>
                  <a:schemeClr val="bg1"/>
                </a:solidFill>
              </a:rPr>
              <a:t>C#</a:t>
            </a:r>
            <a:r>
              <a:rPr lang="ko-KR" altLang="en-US" sz="2000" dirty="0">
                <a:solidFill>
                  <a:schemeClr val="bg1"/>
                </a:solidFill>
              </a:rPr>
              <a:t>으로 응용 가능한 부분을 진행하였다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ko-KR" altLang="en-US" sz="2000" dirty="0">
                <a:solidFill>
                  <a:schemeClr val="bg1"/>
                </a:solidFill>
              </a:rPr>
              <a:t> 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시간이 오래 걸리는 점을 수업 시간에 학습하였던 쓰레드 및 비동기 프로그래밍 방법으로 해결하였다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10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C237AF-9BF1-4382-84E9-89E582156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F64F-2061-4F87-A41C-461BF5CD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416"/>
            <a:ext cx="80224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83308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목록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1673B-0BF9-4E62-9577-CE9CC8971C9D}"/>
              </a:ext>
            </a:extLst>
          </p:cNvPr>
          <p:cNvSpPr/>
          <p:nvPr/>
        </p:nvSpPr>
        <p:spPr>
          <a:xfrm>
            <a:off x="1157681" y="5570290"/>
            <a:ext cx="6878972" cy="1166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A7597F-EFB7-4488-B9F6-5DC758DFD2B6}"/>
              </a:ext>
            </a:extLst>
          </p:cNvPr>
          <p:cNvCxnSpPr>
            <a:cxnSpLocks/>
          </p:cNvCxnSpPr>
          <p:nvPr/>
        </p:nvCxnSpPr>
        <p:spPr>
          <a:xfrm>
            <a:off x="8036653" y="6031684"/>
            <a:ext cx="100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65FAC-1B7A-4FF8-AF1D-F1CB3DEEA15F}"/>
              </a:ext>
            </a:extLst>
          </p:cNvPr>
          <p:cNvSpPr txBox="1"/>
          <p:nvPr/>
        </p:nvSpPr>
        <p:spPr>
          <a:xfrm>
            <a:off x="9043332" y="5870101"/>
            <a:ext cx="302198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글 작성자가 올린 이미지 보기 창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 </a:t>
            </a:r>
            <a:r>
              <a:rPr lang="ko-KR" altLang="en-US" sz="1500" dirty="0">
                <a:solidFill>
                  <a:schemeClr val="bg1"/>
                </a:solidFill>
              </a:rPr>
              <a:t>썸네일 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F7A4D-443C-4FC1-9138-283C204B44E3}"/>
              </a:ext>
            </a:extLst>
          </p:cNvPr>
          <p:cNvSpPr/>
          <p:nvPr/>
        </p:nvSpPr>
        <p:spPr>
          <a:xfrm>
            <a:off x="1057013" y="3212983"/>
            <a:ext cx="7474591" cy="2021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65DA73-E4CF-42E0-884B-91A16928255A}"/>
              </a:ext>
            </a:extLst>
          </p:cNvPr>
          <p:cNvCxnSpPr>
            <a:cxnSpLocks/>
          </p:cNvCxnSpPr>
          <p:nvPr/>
        </p:nvCxnSpPr>
        <p:spPr>
          <a:xfrm>
            <a:off x="8531604" y="4580389"/>
            <a:ext cx="7480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2DA2D-90B6-4921-BA8E-795DC38C4B6C}"/>
              </a:ext>
            </a:extLst>
          </p:cNvPr>
          <p:cNvSpPr txBox="1"/>
          <p:nvPr/>
        </p:nvSpPr>
        <p:spPr>
          <a:xfrm>
            <a:off x="9279622" y="4463898"/>
            <a:ext cx="2050561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아이디어 게시글 목록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데이터베이스에 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저장되어 있는 내용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7705303C-F712-40B5-9EED-6386D3AA2391}"/>
              </a:ext>
            </a:extLst>
          </p:cNvPr>
          <p:cNvSpPr/>
          <p:nvPr/>
        </p:nvSpPr>
        <p:spPr>
          <a:xfrm rot="13555054">
            <a:off x="8219386" y="5253989"/>
            <a:ext cx="192840" cy="284645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2A7FD-5FC8-4982-B961-07246186CBD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및 수정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FFDBAB-2ED4-4FBF-AD74-260D00FC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4413308" cy="48179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D0D7C6-51E6-4DAC-83D9-974A297CB264}"/>
              </a:ext>
            </a:extLst>
          </p:cNvPr>
          <p:cNvSpPr/>
          <p:nvPr/>
        </p:nvSpPr>
        <p:spPr>
          <a:xfrm>
            <a:off x="1023457" y="4815281"/>
            <a:ext cx="1971413" cy="218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4C0243-7BBA-4A6A-8764-4078F8CB4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870" y="4706224"/>
            <a:ext cx="2759978" cy="218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47614-0FFC-4449-94EE-055F9AF8C0D0}"/>
              </a:ext>
            </a:extLst>
          </p:cNvPr>
          <p:cNvSpPr txBox="1"/>
          <p:nvPr/>
        </p:nvSpPr>
        <p:spPr>
          <a:xfrm>
            <a:off x="5754848" y="4508838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포함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파일 첨부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E1194-A711-4C22-AD3C-1AA1BB96A42B}"/>
              </a:ext>
            </a:extLst>
          </p:cNvPr>
          <p:cNvSpPr/>
          <p:nvPr/>
        </p:nvSpPr>
        <p:spPr>
          <a:xfrm>
            <a:off x="1501629" y="2088859"/>
            <a:ext cx="1191237" cy="285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EA9673-F715-4932-8FDE-314F8BBFE47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92866" y="2224482"/>
            <a:ext cx="2699703" cy="11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759639-C791-40D0-9840-ED23B43A43E1}"/>
              </a:ext>
            </a:extLst>
          </p:cNvPr>
          <p:cNvSpPr txBox="1"/>
          <p:nvPr/>
        </p:nvSpPr>
        <p:spPr>
          <a:xfrm>
            <a:off x="5392569" y="2097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선택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DEAD-544B-40F9-BB35-6568ED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30" y="1844806"/>
            <a:ext cx="4949242" cy="4817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53313-FCEE-486D-AA39-6239E2733D6F}"/>
              </a:ext>
            </a:extLst>
          </p:cNvPr>
          <p:cNvSpPr txBox="1"/>
          <p:nvPr/>
        </p:nvSpPr>
        <p:spPr>
          <a:xfrm>
            <a:off x="6750630" y="1413689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</a:t>
            </a:r>
            <a:r>
              <a:rPr lang="en-US" altLang="ko-KR" dirty="0">
                <a:solidFill>
                  <a:schemeClr val="bg1"/>
                </a:solidFill>
              </a:rPr>
              <a:t>ASP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.NET </a:t>
            </a: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8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8599D5-9BB3-4651-B8B8-BA5CDDD2CE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작성한 게시글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상세보기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50855D-A037-4A12-B1DF-76D2575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24"/>
            <a:ext cx="3423407" cy="5001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82C1DD-E15D-4E5F-B9F6-9AD94B9A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2054692"/>
            <a:ext cx="5724744" cy="23277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F44D4-3628-4070-B46C-AAEB975E2E4F}"/>
              </a:ext>
            </a:extLst>
          </p:cNvPr>
          <p:cNvSpPr/>
          <p:nvPr/>
        </p:nvSpPr>
        <p:spPr>
          <a:xfrm>
            <a:off x="1744910" y="5712903"/>
            <a:ext cx="2458053" cy="1044428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A6490-8154-4ED7-9021-C9CA65C599E9}"/>
              </a:ext>
            </a:extLst>
          </p:cNvPr>
          <p:cNvSpPr/>
          <p:nvPr/>
        </p:nvSpPr>
        <p:spPr>
          <a:xfrm>
            <a:off x="5457781" y="2054692"/>
            <a:ext cx="5724745" cy="2327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6F498-63D5-4843-99E9-D9C7B28399E6}"/>
              </a:ext>
            </a:extLst>
          </p:cNvPr>
          <p:cNvSpPr txBox="1"/>
          <p:nvPr/>
        </p:nvSpPr>
        <p:spPr>
          <a:xfrm>
            <a:off x="5457780" y="1690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211FE7-EDE9-4152-9388-78F37584AA24}"/>
              </a:ext>
            </a:extLst>
          </p:cNvPr>
          <p:cNvCxnSpPr>
            <a:cxnSpLocks/>
          </p:cNvCxnSpPr>
          <p:nvPr/>
        </p:nvCxnSpPr>
        <p:spPr>
          <a:xfrm flipV="1">
            <a:off x="4202963" y="4160939"/>
            <a:ext cx="1254817" cy="173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7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9B642-9BD2-4C97-AC69-FBC6CD3856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017E4-C23F-40FD-B790-C65DB894B6EF}"/>
              </a:ext>
            </a:extLst>
          </p:cNvPr>
          <p:cNvSpPr/>
          <p:nvPr/>
        </p:nvSpPr>
        <p:spPr>
          <a:xfrm>
            <a:off x="6096000" y="1027906"/>
            <a:ext cx="6000345" cy="548532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F7F1C-9AD9-42AE-9722-8C2ED32F45A9}"/>
              </a:ext>
            </a:extLst>
          </p:cNvPr>
          <p:cNvSpPr/>
          <p:nvPr/>
        </p:nvSpPr>
        <p:spPr>
          <a:xfrm>
            <a:off x="523687" y="1791791"/>
            <a:ext cx="4933544" cy="32744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531F8-D7ED-478D-B878-23DE95430EF2}"/>
              </a:ext>
            </a:extLst>
          </p:cNvPr>
          <p:cNvSpPr/>
          <p:nvPr/>
        </p:nvSpPr>
        <p:spPr>
          <a:xfrm>
            <a:off x="523687" y="5471684"/>
            <a:ext cx="2861554" cy="10415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page(4)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523687" y="1797503"/>
            <a:ext cx="2807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AnswerComments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댓글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93CBA-DDD3-4B8E-AF2F-15CF08379D52}"/>
              </a:ext>
            </a:extLst>
          </p:cNvPr>
          <p:cNvSpPr txBox="1"/>
          <p:nvPr/>
        </p:nvSpPr>
        <p:spPr>
          <a:xfrm>
            <a:off x="6096001" y="1316890"/>
            <a:ext cx="6078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100" b="1" u="sng" dirty="0"/>
              <a:t>[Id]           </a:t>
            </a:r>
            <a:r>
              <a:rPr lang="en-US" altLang="ko-KR" sz="1000" u="sng" dirty="0">
                <a:solidFill>
                  <a:schemeClr val="accent1">
                    <a:lumMod val="75000"/>
                  </a:schemeClr>
                </a:solidFill>
              </a:rPr>
              <a:t>INT NOT NULL PRIMARY KEY Identity(1, 1)	</a:t>
            </a:r>
            <a:r>
              <a:rPr lang="ko-KR" altLang="en-US" sz="10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</a:p>
          <a:p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[0] 5W1H</a:t>
            </a:r>
          </a:p>
          <a:p>
            <a:r>
              <a:rPr lang="en-US" altLang="ko-KR" sz="1100" b="1" dirty="0"/>
              <a:t>    Name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(25) Not Null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PostDate</a:t>
            </a:r>
            <a:r>
              <a:rPr lang="en-US" altLang="ko-KR" sz="1100" b="1" dirty="0"/>
              <a:t>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PostIp</a:t>
            </a:r>
            <a:r>
              <a:rPr lang="en-US" altLang="ko-KR" sz="1100" b="1" dirty="0"/>
              <a:t>    </a:t>
            </a:r>
            <a:r>
              <a:rPr lang="en-US" altLang="ko-KR" sz="1000" dirty="0"/>
              <a:t>  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    Title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(150)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Content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(Max)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ko-KR" altLang="en-US" sz="1000" dirty="0"/>
              <a:t>  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Category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...) =&gt;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					    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기본형 게시판 관련 주요 컬럼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Email     </a:t>
            </a:r>
            <a:r>
              <a:rPr lang="en-US" altLang="ko-KR" sz="1000" dirty="0"/>
              <a:t>  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이메일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Password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ReadCount</a:t>
            </a:r>
            <a:r>
              <a:rPr lang="en-US" altLang="ko-KR" sz="1000" b="1" dirty="0"/>
              <a:t>	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조회수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Encoding 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Not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(HTML/Text/Mixed)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Homepage  </a:t>
            </a:r>
            <a:r>
              <a:rPr lang="en-US" altLang="ko-KR" sz="1000" dirty="0"/>
              <a:t>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홈페이지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ModifyDate</a:t>
            </a:r>
            <a:r>
              <a:rPr lang="en-US" altLang="ko-KR" sz="1000" dirty="0"/>
              <a:t>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ModifyIp</a:t>
            </a:r>
            <a:r>
              <a:rPr lang="en-US" altLang="ko-KR" sz="1000" dirty="0"/>
              <a:t> 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CommentCount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댓글수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[2]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자료실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FileName</a:t>
            </a:r>
            <a:r>
              <a:rPr lang="en-US" altLang="ko-KR" sz="1000" dirty="0"/>
              <a:t>	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FileSize</a:t>
            </a:r>
            <a:r>
              <a:rPr lang="en-US" altLang="ko-KR" sz="1000" dirty="0"/>
              <a:t>	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파일크기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DownCount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다운수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[3]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답변형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/>
              <a:t>Ref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Not Null</a:t>
            </a:r>
            <a:r>
              <a:rPr lang="en-US" altLang="ko-KR" sz="1000" dirty="0"/>
              <a:t>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참조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Step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답변깊이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레벨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RefOrder</a:t>
            </a:r>
            <a:r>
              <a:rPr lang="en-US" altLang="ko-KR" sz="1100" b="1" dirty="0"/>
              <a:t>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답변순서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AnswerNum</a:t>
            </a:r>
            <a:r>
              <a:rPr lang="en-US" altLang="ko-KR" sz="1100" b="1" dirty="0"/>
              <a:t>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ParentNum</a:t>
            </a:r>
            <a:r>
              <a:rPr lang="en-US" altLang="ko-KR" sz="1100" b="1" dirty="0"/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부모글번호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E1DF2-7535-42B3-8011-055D359775C3}"/>
              </a:ext>
            </a:extLst>
          </p:cNvPr>
          <p:cNvSpPr txBox="1"/>
          <p:nvPr/>
        </p:nvSpPr>
        <p:spPr>
          <a:xfrm>
            <a:off x="6096001" y="1027906"/>
            <a:ext cx="24289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[Answers]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게시판 용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C4B5-20C4-436E-8943-B47F9E596C1E}"/>
              </a:ext>
            </a:extLst>
          </p:cNvPr>
          <p:cNvSpPr txBox="1"/>
          <p:nvPr/>
        </p:nvSpPr>
        <p:spPr>
          <a:xfrm>
            <a:off x="523687" y="2096164"/>
            <a:ext cx="49773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/>
              <a:t>Id</a:t>
            </a:r>
            <a:r>
              <a:rPr lang="en-US" altLang="ko-KR" sz="1100" u="sng" dirty="0"/>
              <a:t>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Int Identity(1, 1)</a:t>
            </a:r>
            <a:r>
              <a:rPr lang="en-US" altLang="ko-KR" sz="1100" u="sng" dirty="0"/>
              <a:t>	</a:t>
            </a:r>
            <a:r>
              <a:rPr lang="ko-KR" altLang="en-US" sz="11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                          </a:t>
            </a:r>
            <a:r>
              <a:rPr lang="en-US" altLang="ko-KR" sz="1100" dirty="0"/>
              <a:t>.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b="1" dirty="0" err="1"/>
              <a:t>ArticleId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Int Not Null	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해당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아티클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게시물 번호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[0] 5W1H: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누가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언제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어디서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무엇을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어떻게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왜</a:t>
            </a:r>
          </a:p>
          <a:p>
            <a:r>
              <a:rPr lang="en-US" altLang="ko-KR" sz="1100" b="1" dirty="0"/>
              <a:t>Name   </a:t>
            </a:r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(25) Not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en-US" altLang="ko-KR" sz="1100" b="1" dirty="0" err="1"/>
              <a:t>PostDate</a:t>
            </a:r>
            <a:r>
              <a:rPr lang="en-US" altLang="ko-KR" sz="1100" b="1" dirty="0"/>
              <a:t>  </a:t>
            </a:r>
            <a:r>
              <a:rPr lang="en-US" altLang="ko-KR" sz="1100" dirty="0"/>
              <a:t>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en-US" altLang="ko-KR" sz="1100" b="1" dirty="0" err="1"/>
              <a:t>PostIp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Title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(150)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en-US" altLang="ko-KR" sz="1100" b="1" dirty="0"/>
              <a:t>Content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(Max)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en-US" altLang="ko-KR" sz="1100" b="1" dirty="0"/>
              <a:t>Category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=&gt;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’,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   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관련 주요 컬럼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레거시 </a:t>
            </a:r>
          </a:p>
          <a:p>
            <a:r>
              <a:rPr lang="en-US" altLang="ko-KR" sz="1100" b="1" dirty="0"/>
              <a:t>Opinion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(4000)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내용</a:t>
            </a:r>
          </a:p>
          <a:p>
            <a:r>
              <a:rPr lang="en-US" altLang="ko-KR" sz="1100" b="1" dirty="0" err="1"/>
              <a:t>BoardName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(50)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게시판이름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Notice, Free, Photo, Data</a:t>
            </a:r>
          </a:p>
          <a:p>
            <a:r>
              <a:rPr lang="en-US" altLang="ko-KR" sz="1100" b="1" dirty="0"/>
              <a:t>Password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(255)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삭제용 암호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E837-BB19-4EBC-9D6A-9BFDCEA419AF}"/>
              </a:ext>
            </a:extLst>
          </p:cNvPr>
          <p:cNvSpPr txBox="1"/>
          <p:nvPr/>
        </p:nvSpPr>
        <p:spPr>
          <a:xfrm>
            <a:off x="838199" y="1276347"/>
            <a:ext cx="1330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[DB</a:t>
            </a:r>
            <a:r>
              <a:rPr lang="ko-KR" altLang="en-US" sz="1700" dirty="0">
                <a:solidFill>
                  <a:schemeClr val="bg1"/>
                </a:solidFill>
              </a:rPr>
              <a:t> 테이블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494CA-199F-4197-B98E-4CD63166F64A}"/>
              </a:ext>
            </a:extLst>
          </p:cNvPr>
          <p:cNvSpPr txBox="1"/>
          <p:nvPr/>
        </p:nvSpPr>
        <p:spPr>
          <a:xfrm>
            <a:off x="523687" y="57437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/>
              <a:t>[</a:t>
            </a:r>
            <a:r>
              <a:rPr lang="en-US" altLang="ko-KR" sz="1100" b="1" u="sng" dirty="0" err="1"/>
              <a:t>userId</a:t>
            </a:r>
            <a:r>
              <a:rPr lang="en-US" altLang="ko-KR" sz="1100" b="1" u="sng" dirty="0"/>
              <a:t>]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/>
              <a:t>[password]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 </a:t>
            </a:r>
          </a:p>
          <a:p>
            <a:r>
              <a:rPr lang="en-US" altLang="ko-KR" sz="1100" b="1" dirty="0"/>
              <a:t>[name]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</a:p>
          <a:p>
            <a:r>
              <a:rPr lang="en-US" altLang="ko-KR" sz="1100" b="1" dirty="0"/>
              <a:t>[phone]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D4C-5DAF-4488-8286-B59FD872BB30}"/>
              </a:ext>
            </a:extLst>
          </p:cNvPr>
          <p:cNvSpPr txBox="1"/>
          <p:nvPr/>
        </p:nvSpPr>
        <p:spPr>
          <a:xfrm>
            <a:off x="523687" y="5451399"/>
            <a:ext cx="2909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userTbl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사용자 정보 저장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B6287-7317-45B5-ACF6-29277DAA6178}"/>
              </a:ext>
            </a:extLst>
          </p:cNvPr>
          <p:cNvCxnSpPr>
            <a:cxnSpLocks/>
          </p:cNvCxnSpPr>
          <p:nvPr/>
        </p:nvCxnSpPr>
        <p:spPr>
          <a:xfrm flipV="1">
            <a:off x="5462095" y="3581186"/>
            <a:ext cx="6339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FEAF68-9747-40A0-8242-F31A9B1E3B57}"/>
              </a:ext>
            </a:extLst>
          </p:cNvPr>
          <p:cNvCxnSpPr>
            <a:cxnSpLocks/>
          </p:cNvCxnSpPr>
          <p:nvPr/>
        </p:nvCxnSpPr>
        <p:spPr>
          <a:xfrm flipV="1">
            <a:off x="3385241" y="5992457"/>
            <a:ext cx="27107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98149-7514-4E68-A322-CDB48A905750}"/>
              </a:ext>
            </a:extLst>
          </p:cNvPr>
          <p:cNvSpPr txBox="1"/>
          <p:nvPr/>
        </p:nvSpPr>
        <p:spPr>
          <a:xfrm>
            <a:off x="5498620" y="33218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E08BA-C8EF-4834-AA6A-646AAF14AF03}"/>
              </a:ext>
            </a:extLst>
          </p:cNvPr>
          <p:cNvSpPr txBox="1"/>
          <p:nvPr/>
        </p:nvSpPr>
        <p:spPr>
          <a:xfrm>
            <a:off x="5831958" y="33195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61B09-0B0E-4B71-AB11-F414A9D6A9E6}"/>
              </a:ext>
            </a:extLst>
          </p:cNvPr>
          <p:cNvSpPr txBox="1"/>
          <p:nvPr/>
        </p:nvSpPr>
        <p:spPr>
          <a:xfrm>
            <a:off x="5831958" y="5728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F4A6-55F4-45FE-B599-BF346BEF5963}"/>
              </a:ext>
            </a:extLst>
          </p:cNvPr>
          <p:cNvSpPr txBox="1"/>
          <p:nvPr/>
        </p:nvSpPr>
        <p:spPr>
          <a:xfrm>
            <a:off x="3385241" y="572328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76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53810-0CC8-4E0E-ACD7-F602D04A0C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FB120F-076D-436A-89C3-2C96BE82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299"/>
            <a:ext cx="4438020" cy="406718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E3EB210-2BD3-441C-B3AF-0353A1AE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1859182"/>
            <a:ext cx="4271963" cy="28765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800209-C2E8-41B8-AAA4-10BED83B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4735733"/>
            <a:ext cx="4271963" cy="202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AE57-6BF2-4A87-BF7A-042E26109BDF}"/>
              </a:ext>
            </a:extLst>
          </p:cNvPr>
          <p:cNvSpPr txBox="1"/>
          <p:nvPr/>
        </p:nvSpPr>
        <p:spPr>
          <a:xfrm>
            <a:off x="838200" y="21748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ECC4-8294-4403-959A-95BF24D0DF03}"/>
              </a:ext>
            </a:extLst>
          </p:cNvPr>
          <p:cNvSpPr txBox="1"/>
          <p:nvPr/>
        </p:nvSpPr>
        <p:spPr>
          <a:xfrm>
            <a:off x="7240115" y="144324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회원가입과 로그인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510705-2D7C-4AFB-8CA6-5E83557DAEFF}"/>
              </a:ext>
            </a:extLst>
          </p:cNvPr>
          <p:cNvCxnSpPr>
            <a:cxnSpLocks/>
          </p:cNvCxnSpPr>
          <p:nvPr/>
        </p:nvCxnSpPr>
        <p:spPr>
          <a:xfrm flipV="1">
            <a:off x="3204594" y="3569721"/>
            <a:ext cx="4035521" cy="287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E8114-E524-43EB-B345-ACA31330DD4C}"/>
              </a:ext>
            </a:extLst>
          </p:cNvPr>
          <p:cNvCxnSpPr>
            <a:cxnSpLocks/>
          </p:cNvCxnSpPr>
          <p:nvPr/>
        </p:nvCxnSpPr>
        <p:spPr>
          <a:xfrm>
            <a:off x="5092117" y="6442541"/>
            <a:ext cx="214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9F108-039F-432F-B79C-0D6A26FE245B}"/>
              </a:ext>
            </a:extLst>
          </p:cNvPr>
          <p:cNvSpPr txBox="1"/>
          <p:nvPr/>
        </p:nvSpPr>
        <p:spPr>
          <a:xfrm>
            <a:off x="766482" y="1367522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데이터베이스 연동을 통한 회원가입 및 로그인 기능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6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28A54-5AF3-4F9C-860F-448DB24E76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BBCF14-9187-4E4D-9642-8243FF57DD8C}"/>
              </a:ext>
            </a:extLst>
          </p:cNvPr>
          <p:cNvGrpSpPr/>
          <p:nvPr/>
        </p:nvGrpSpPr>
        <p:grpSpPr>
          <a:xfrm>
            <a:off x="813033" y="2388945"/>
            <a:ext cx="4767887" cy="4351338"/>
            <a:chOff x="838200" y="2290609"/>
            <a:chExt cx="4767887" cy="4351338"/>
          </a:xfrm>
        </p:grpSpPr>
        <p:pic>
          <p:nvPicPr>
            <p:cNvPr id="11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B3AC61-8A5A-4304-A245-667C4194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0609"/>
              <a:ext cx="4767887" cy="4351338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FC950E9A-0A71-44DF-BB47-E4F65E61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5" y="4278384"/>
              <a:ext cx="3942325" cy="1820411"/>
            </a:xfrm>
            <a:prstGeom prst="rect">
              <a:avLst/>
            </a:prstGeom>
          </p:spPr>
        </p:pic>
        <p:pic>
          <p:nvPicPr>
            <p:cNvPr id="19" name="그림 18" descr="조류이(가) 표시된 사진&#10;&#10;자동 생성된 설명">
              <a:extLst>
                <a:ext uri="{FF2B5EF4-FFF2-40B4-BE49-F238E27FC236}">
                  <a16:creationId xmlns:a16="http://schemas.microsoft.com/office/drawing/2014/main" id="{B4A3B250-2614-466B-9677-F02B8F25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69" y="4152550"/>
              <a:ext cx="739430" cy="182041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625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티밍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1805784" y="2950119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300768" y="187933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웹 페이지 아이디어 게시판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E2A485C-C710-4D5C-AE90-95C34A01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2248664"/>
            <a:ext cx="5721839" cy="3103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DC9467-C66C-4A98-BC65-212B17FA6174}"/>
              </a:ext>
            </a:extLst>
          </p:cNvPr>
          <p:cNvCxnSpPr>
            <a:cxnSpLocks/>
          </p:cNvCxnSpPr>
          <p:nvPr/>
        </p:nvCxnSpPr>
        <p:spPr>
          <a:xfrm>
            <a:off x="5580920" y="3624044"/>
            <a:ext cx="76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F4C7E-9C17-45AE-9441-E86E286E794E}"/>
              </a:ext>
            </a:extLst>
          </p:cNvPr>
          <p:cNvSpPr txBox="1"/>
          <p:nvPr/>
        </p:nvSpPr>
        <p:spPr>
          <a:xfrm>
            <a:off x="838200" y="1279754"/>
            <a:ext cx="885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 베이스에서의 내용을 가져와서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리스트뷰와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출력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수업 내용 응용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리스트 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버튼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LINQ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DB4A6-5E08-4BFC-816F-27705D1824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개발 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발표영상 링크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  <a:r>
              <a:rPr lang="en-US" altLang="ko-KR" dirty="0">
                <a:solidFill>
                  <a:schemeClr val="bg1"/>
                </a:solidFill>
              </a:rPr>
              <a:t>, commit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B93ADC-D784-4E87-9821-BA78E29E9827}"/>
              </a:ext>
            </a:extLst>
          </p:cNvPr>
          <p:cNvSpPr/>
          <p:nvPr/>
        </p:nvSpPr>
        <p:spPr>
          <a:xfrm>
            <a:off x="0" y="153244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5442EE-3D5C-49C0-BA02-DD2F2F3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32830-CDE7-49E8-9938-7E8EBE4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66" y="2353418"/>
            <a:ext cx="457914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3721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5D7BA-744F-4779-9F2C-6516BE40EDA5}"/>
              </a:ext>
            </a:extLst>
          </p:cNvPr>
          <p:cNvCxnSpPr>
            <a:cxnSpLocks/>
          </p:cNvCxnSpPr>
          <p:nvPr/>
        </p:nvCxnSpPr>
        <p:spPr>
          <a:xfrm flipV="1">
            <a:off x="5243915" y="3145873"/>
            <a:ext cx="2059251" cy="151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8F2B8-75DE-4D6B-909F-18EBC5C20DFD}"/>
              </a:ext>
            </a:extLst>
          </p:cNvPr>
          <p:cNvSpPr/>
          <p:nvPr/>
        </p:nvSpPr>
        <p:spPr>
          <a:xfrm>
            <a:off x="1610688" y="4664279"/>
            <a:ext cx="3978622" cy="117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2703406" y="3017232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256840" y="193721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상세 보기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추천 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팀원 매칭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3BC0-6A8F-423D-8BA6-5F73497701DB}"/>
              </a:ext>
            </a:extLst>
          </p:cNvPr>
          <p:cNvSpPr txBox="1"/>
          <p:nvPr/>
        </p:nvSpPr>
        <p:spPr>
          <a:xfrm>
            <a:off x="6273540" y="639154"/>
            <a:ext cx="495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추천 수 시스템을 통한 객관적인 검증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추천 수 정보 저장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팀원 메일 보내기를 통한 팀원 매칭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 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B7ADC-7B7A-4C20-B8E7-6A990BD03568}"/>
              </a:ext>
            </a:extLst>
          </p:cNvPr>
          <p:cNvCxnSpPr>
            <a:cxnSpLocks/>
          </p:cNvCxnSpPr>
          <p:nvPr/>
        </p:nvCxnSpPr>
        <p:spPr>
          <a:xfrm>
            <a:off x="5159442" y="4732038"/>
            <a:ext cx="3842999" cy="167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221798-4871-4BCB-9E44-8F4BC6319167}"/>
              </a:ext>
            </a:extLst>
          </p:cNvPr>
          <p:cNvCxnSpPr>
            <a:cxnSpLocks/>
          </p:cNvCxnSpPr>
          <p:nvPr/>
        </p:nvCxnSpPr>
        <p:spPr>
          <a:xfrm>
            <a:off x="5159442" y="4681599"/>
            <a:ext cx="2143724" cy="5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EDE1-0120-4DF6-B776-64DC834CBA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8E471-C629-4D63-8919-AB8187B0F3EE}"/>
              </a:ext>
            </a:extLst>
          </p:cNvPr>
          <p:cNvSpPr txBox="1"/>
          <p:nvPr/>
        </p:nvSpPr>
        <p:spPr>
          <a:xfrm>
            <a:off x="838199" y="1276347"/>
            <a:ext cx="25090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</a:t>
            </a:r>
            <a:r>
              <a:rPr lang="ko-KR" altLang="en-US" sz="1700" dirty="0">
                <a:solidFill>
                  <a:schemeClr val="bg1"/>
                </a:solidFill>
              </a:rPr>
              <a:t>팀원 신청 메일 시스템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A1991-032E-49BC-9C31-8962B78F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1" y="2055811"/>
            <a:ext cx="8751481" cy="27313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127CD0-212F-4A08-A9A5-E575D3B09E13}"/>
              </a:ext>
            </a:extLst>
          </p:cNvPr>
          <p:cNvSpPr txBox="1"/>
          <p:nvPr/>
        </p:nvSpPr>
        <p:spPr>
          <a:xfrm>
            <a:off x="838199" y="5137704"/>
            <a:ext cx="98764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서버 사용</a:t>
            </a:r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메일 보내기 버튼을 누르면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700" dirty="0" err="1">
                <a:solidFill>
                  <a:schemeClr val="bg1"/>
                </a:solidFill>
                <a:sym typeface="Wingdings" panose="05000000000000000000" pitchFamily="2" charset="2"/>
              </a:rPr>
              <a:t>티밍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제작사에서 팀원 신청이 들어왔다고 아이디어 주인 메일로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받기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9799CE-3392-4AF8-A3F2-425EC3F3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2127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더 많은 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5857837" y="17366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[google</a:t>
            </a:r>
            <a:r>
              <a:rPr lang="ko-KR" altLang="en-US" dirty="0">
                <a:solidFill>
                  <a:schemeClr val="bg1"/>
                </a:solidFill>
              </a:rPr>
              <a:t> 검색결과를 스크랩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3513603" y="3001230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D36125-A52D-4EF4-A56D-973DFF3661DC}"/>
              </a:ext>
            </a:extLst>
          </p:cNvPr>
          <p:cNvCxnSpPr>
            <a:cxnSpLocks/>
          </p:cNvCxnSpPr>
          <p:nvPr/>
        </p:nvCxnSpPr>
        <p:spPr>
          <a:xfrm>
            <a:off x="5606087" y="2734813"/>
            <a:ext cx="251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B65497-707C-4339-9A1E-02EB449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7" y="2298896"/>
            <a:ext cx="6231628" cy="269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5BBA7-451C-49C5-8499-EA2E399CD1AA}"/>
              </a:ext>
            </a:extLst>
          </p:cNvPr>
          <p:cNvSpPr txBox="1"/>
          <p:nvPr/>
        </p:nvSpPr>
        <p:spPr>
          <a:xfrm>
            <a:off x="6028167" y="537072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Selenium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하기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Xpath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02E9F-96B7-4B4E-982C-AE51A95A3F51}"/>
              </a:ext>
            </a:extLst>
          </p:cNvPr>
          <p:cNvSpPr txBox="1"/>
          <p:nvPr/>
        </p:nvSpPr>
        <p:spPr>
          <a:xfrm>
            <a:off x="838200" y="1921277"/>
            <a:ext cx="91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서버와 연동하여 실제 웹 사이트 주소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x ) </a:t>
            </a:r>
            <a:r>
              <a:rPr lang="ko-KR" altLang="en-US" dirty="0">
                <a:solidFill>
                  <a:schemeClr val="bg1"/>
                </a:solidFill>
              </a:rPr>
              <a:t>로 웹 사이트 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아이디어 거래 시스템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광고를 통한 수익 창출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실생활에 유익한 창업 아이템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8446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4DE811-5F54-4B9A-A1E4-64CC273743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7741" cy="238760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일정 </a:t>
            </a:r>
            <a:r>
              <a:rPr lang="en-US" altLang="ko-KR" sz="5500" dirty="0">
                <a:solidFill>
                  <a:schemeClr val="bg1"/>
                </a:solidFill>
              </a:rPr>
              <a:t>&amp; </a:t>
            </a:r>
            <a:r>
              <a:rPr lang="ko-KR" altLang="en-US" sz="5500" dirty="0" err="1">
                <a:solidFill>
                  <a:schemeClr val="bg1"/>
                </a:solidFill>
              </a:rPr>
              <a:t>팀원별</a:t>
            </a:r>
            <a:r>
              <a:rPr lang="ko-KR" altLang="en-US" sz="5500" dirty="0">
                <a:solidFill>
                  <a:schemeClr val="bg1"/>
                </a:solidFill>
              </a:rPr>
              <a:t>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05C79E-A461-44A4-9CFD-D0969705052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6160"/>
              </p:ext>
            </p:extLst>
          </p:nvPr>
        </p:nvGraphicFramePr>
        <p:xfrm>
          <a:off x="838200" y="1268189"/>
          <a:ext cx="10251141" cy="54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0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402543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829246090"/>
                    </a:ext>
                  </a:extLst>
                </a:gridCol>
              </a:tblGrid>
              <a:tr h="155856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프로젝트 초기 아이디어 생각 및 제안서 작성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아이디어 구체화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607664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ASP .NET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인강을 통한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11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삭제 구현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218487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댓글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썸네일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로그인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13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상세보기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크롤링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팀원 신청 메일 보내기 서비스 구현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추천수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시스템 구현  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최종 발표 자료 작성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깃허브에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총 완성된 자료 업로드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11626"/>
              </p:ext>
            </p:extLst>
          </p:nvPr>
        </p:nvGraphicFramePr>
        <p:xfrm>
          <a:off x="838200" y="1810046"/>
          <a:ext cx="10896600" cy="492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06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985248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545976">
                  <a:extLst>
                    <a:ext uri="{9D8B030D-6E8A-4147-A177-3AD203B41FA5}">
                      <a16:colId xmlns:a16="http://schemas.microsoft.com/office/drawing/2014/main" val="395171118"/>
                    </a:ext>
                  </a:extLst>
                </a:gridCol>
              </a:tblGrid>
              <a:tr h="1349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태 환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2016722068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안 유 성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백 찬 우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2017203082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찬 진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조장으로서 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 진행을 주도 및 조원들 추가한 기능 보충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로그인 페이지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아이디어 검색 페이지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.net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core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웹 게시판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게시판 보기 페이지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메일 보내기 기능 개발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회원가입 및 로그인 기능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담당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53967E-354A-4E2D-975E-445AF2ECCD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B7499C-B068-49CA-99AF-EBEA21A7D186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618A4-296F-4D83-BF00-35807B30704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7FA587-7429-49B0-9071-6A76C75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지금부터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시연을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하겠습니다</a:t>
            </a:r>
            <a:r>
              <a:rPr lang="en-US" altLang="ko-KR" sz="75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예상 시간 </a:t>
            </a:r>
            <a:r>
              <a:rPr lang="en-US" altLang="ko-KR" sz="3000" dirty="0">
                <a:solidFill>
                  <a:schemeClr val="bg1"/>
                </a:solidFill>
              </a:rPr>
              <a:t>: 4</a:t>
            </a:r>
            <a:r>
              <a:rPr lang="ko-KR" altLang="en-US" sz="3000" dirty="0">
                <a:solidFill>
                  <a:schemeClr val="bg1"/>
                </a:solidFill>
              </a:rPr>
              <a:t>분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7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7F61B-6BB0-4886-AEE9-A9866E95F2B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096A0BA-C003-41A8-B1A0-39F1A6ADA954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14D5EF-6F12-468E-8746-9EC521752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87561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605AEF-BEA5-4FD6-8FAD-5B5B36A044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https://youtu.be/3aooELzF_1M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DB416A-7C13-4B93-8D06-E268E874543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bg1"/>
                </a:solidFill>
              </a:rPr>
              <a:t>Git hub</a:t>
            </a:r>
            <a:r>
              <a:rPr lang="ko-KR" altLang="en-US" sz="5500" dirty="0">
                <a:solidFill>
                  <a:schemeClr val="bg1"/>
                </a:solidFill>
              </a:rPr>
              <a:t> 링크 및</a:t>
            </a:r>
            <a:br>
              <a:rPr lang="en-US" altLang="ko-KR" sz="5500" dirty="0">
                <a:solidFill>
                  <a:schemeClr val="bg1"/>
                </a:solidFill>
              </a:rPr>
            </a:br>
            <a:r>
              <a:rPr lang="en-US" altLang="ko-KR" sz="5500" dirty="0">
                <a:solidFill>
                  <a:schemeClr val="bg1"/>
                </a:solidFill>
              </a:rPr>
              <a:t>commit </a:t>
            </a:r>
            <a:r>
              <a:rPr lang="ko-KR" altLang="en-US" sz="5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32C4E9-D148-4AC5-AA73-3F97CA54BEC7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7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D15C44-9942-4AD0-A0CB-5C91124858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 hub 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https://github.com/captainSosil/Teaming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B4204-FCF5-48BC-87DB-8E4497F7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490"/>
            <a:ext cx="9173183" cy="43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2AA9-468B-4C2B-B442-27A3C9E703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A1EB-D17D-426A-A019-690B6A86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136"/>
            <a:ext cx="4774660" cy="4810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5099C-14CC-4DC2-87B1-581ECDF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0" y="535021"/>
            <a:ext cx="3808960" cy="61024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11612B-22D4-459B-8CEE-4C3F1A530EC5}"/>
              </a:ext>
            </a:extLst>
          </p:cNvPr>
          <p:cNvCxnSpPr>
            <a:cxnSpLocks/>
          </p:cNvCxnSpPr>
          <p:nvPr/>
        </p:nvCxnSpPr>
        <p:spPr>
          <a:xfrm flipV="1">
            <a:off x="2418945" y="6413428"/>
            <a:ext cx="1" cy="2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EDEF92-18ED-4A90-8F8D-1B783A822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205"/>
              <a:gd name="adj2" fmla="val 77778"/>
              <a:gd name="adj3" fmla="val 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29472C-7D3D-4488-B6F1-693836B4DB2A}"/>
              </a:ext>
            </a:extLst>
          </p:cNvPr>
          <p:cNvCxnSpPr>
            <a:cxnSpLocks/>
          </p:cNvCxnSpPr>
          <p:nvPr/>
        </p:nvCxnSpPr>
        <p:spPr>
          <a:xfrm>
            <a:off x="6095999" y="365125"/>
            <a:ext cx="3466290" cy="169896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5E81F-AF58-4E96-9862-DA190A77D5F8}"/>
              </a:ext>
            </a:extLst>
          </p:cNvPr>
          <p:cNvSpPr/>
          <p:nvPr/>
        </p:nvSpPr>
        <p:spPr>
          <a:xfrm>
            <a:off x="838196" y="1603136"/>
            <a:ext cx="4774664" cy="48102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EEE20-0F94-4E1D-8CDB-238D6B52173C}"/>
              </a:ext>
            </a:extLst>
          </p:cNvPr>
          <p:cNvSpPr/>
          <p:nvPr/>
        </p:nvSpPr>
        <p:spPr>
          <a:xfrm>
            <a:off x="7535695" y="535020"/>
            <a:ext cx="3818101" cy="610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4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23080-6ED4-48C4-B190-A245800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2"/>
            <a:ext cx="3229721" cy="4802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2157-FBD6-4E77-B0BE-9EC2ED8B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668056"/>
            <a:ext cx="4468238" cy="618994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32EE8D-DD30-47C3-AC99-1A5971D69E4C}"/>
              </a:ext>
            </a:extLst>
          </p:cNvPr>
          <p:cNvCxnSpPr>
            <a:cxnSpLocks/>
          </p:cNvCxnSpPr>
          <p:nvPr/>
        </p:nvCxnSpPr>
        <p:spPr>
          <a:xfrm flipV="1">
            <a:off x="2418946" y="6376138"/>
            <a:ext cx="0" cy="32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5B2647-6989-438D-B788-FF1FD001E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52"/>
              <a:gd name="adj2" fmla="val 77778"/>
              <a:gd name="adj3" fmla="val 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17FD62-365B-46A7-8AC6-C01EE1402E5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95999" y="365125"/>
            <a:ext cx="2496768" cy="3022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FCBD39-7B29-4EE8-8A22-7304EA9D475D}"/>
              </a:ext>
            </a:extLst>
          </p:cNvPr>
          <p:cNvSpPr/>
          <p:nvPr/>
        </p:nvSpPr>
        <p:spPr>
          <a:xfrm>
            <a:off x="838198" y="1573951"/>
            <a:ext cx="3229721" cy="4802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A7F484-705B-48AB-9C1D-AC72B84E4192}"/>
              </a:ext>
            </a:extLst>
          </p:cNvPr>
          <p:cNvSpPr/>
          <p:nvPr/>
        </p:nvSpPr>
        <p:spPr>
          <a:xfrm>
            <a:off x="6358647" y="667384"/>
            <a:ext cx="4468239" cy="61899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68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</a:t>
            </a:r>
            <a:r>
              <a:rPr lang="en-US" altLang="ko-KR" dirty="0" err="1">
                <a:solidFill>
                  <a:schemeClr val="bg1"/>
                </a:solidFill>
              </a:rPr>
              <a:t>Gitghub</a:t>
            </a:r>
            <a:r>
              <a:rPr lang="en-US" altLang="ko-KR" dirty="0">
                <a:solidFill>
                  <a:schemeClr val="bg1"/>
                </a:solidFill>
              </a:rPr>
              <a:t> ID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48A24-F04B-42FC-8561-31A9AD9318FE}"/>
              </a:ext>
            </a:extLst>
          </p:cNvPr>
          <p:cNvSpPr txBox="1"/>
          <p:nvPr/>
        </p:nvSpPr>
        <p:spPr>
          <a:xfrm>
            <a:off x="62754" y="2545976"/>
            <a:ext cx="11985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김태환 </a:t>
            </a:r>
            <a:r>
              <a:rPr lang="en-US" altLang="ko-KR" sz="2400" dirty="0">
                <a:solidFill>
                  <a:schemeClr val="bg1"/>
                </a:solidFill>
              </a:rPr>
              <a:t>- lionking6792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조원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 err="1">
                <a:solidFill>
                  <a:schemeClr val="bg1"/>
                </a:solidFill>
              </a:rPr>
              <a:t>백찬우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Baekchanwoo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 (</a:t>
            </a:r>
            <a:r>
              <a:rPr lang="ko-KR" altLang="en-US" sz="2400" dirty="0">
                <a:solidFill>
                  <a:schemeClr val="bg1"/>
                </a:solidFill>
              </a:rPr>
              <a:t>조원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 err="1">
                <a:solidFill>
                  <a:schemeClr val="bg1"/>
                </a:solidFill>
              </a:rPr>
              <a:t>안유성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en-US" altLang="ko-KR" sz="2400" dirty="0" err="1">
                <a:solidFill>
                  <a:schemeClr val="bg1"/>
                </a:solidFill>
              </a:rPr>
              <a:t>bugdebugging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조교님은 다음과 같은 디렉토리 에서 저희의 </a:t>
            </a:r>
            <a:r>
              <a:rPr lang="ko-KR" alt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깃허브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최종 결과물 디렉토리를 확인 하실 수 있습니다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Desktop/</a:t>
            </a:r>
            <a:r>
              <a:rPr lang="ko-KR" altLang="en-US" dirty="0" err="1">
                <a:solidFill>
                  <a:schemeClr val="bg1"/>
                </a:solidFill>
              </a:rPr>
              <a:t>응소실플젝</a:t>
            </a:r>
            <a:r>
              <a:rPr lang="en-US" altLang="ko-KR" dirty="0">
                <a:solidFill>
                  <a:schemeClr val="bg1"/>
                </a:solidFill>
              </a:rPr>
              <a:t>/2020</a:t>
            </a:r>
            <a:r>
              <a:rPr lang="ko-KR" altLang="en-US" dirty="0" err="1">
                <a:solidFill>
                  <a:schemeClr val="bg1"/>
                </a:solidFill>
              </a:rPr>
              <a:t>학년도응소실</a:t>
            </a:r>
            <a:r>
              <a:rPr lang="ko-KR" altLang="en-US" dirty="0">
                <a:solidFill>
                  <a:schemeClr val="bg1"/>
                </a:solidFill>
              </a:rPr>
              <a:t> 디렉토리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최종 결과물이 담겨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err="1">
                <a:solidFill>
                  <a:schemeClr val="bg1"/>
                </a:solidFill>
              </a:rPr>
              <a:t>제인서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최종발표자료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웹 프로젝트 폴더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윈폼</a:t>
            </a:r>
            <a:r>
              <a:rPr lang="ko-KR" altLang="en-US" dirty="0">
                <a:solidFill>
                  <a:schemeClr val="bg1"/>
                </a:solidFill>
              </a:rPr>
              <a:t> 프로젝트 폴더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377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21A22-7F02-4D0E-9F86-0DD1D80ECC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55843-96B5-4573-BCC4-4084415B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049B6C-416E-40FF-AFD5-AB9C23C8A5B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3CF-A164-464E-835C-7CBD00958DC6}"/>
              </a:ext>
            </a:extLst>
          </p:cNvPr>
          <p:cNvSpPr txBox="1"/>
          <p:nvPr/>
        </p:nvSpPr>
        <p:spPr>
          <a:xfrm>
            <a:off x="838200" y="2664172"/>
            <a:ext cx="40343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기존의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 프로젝트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팀원 구하기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1AD2A1-88C8-4059-9A0E-6336BC28CFC5}"/>
              </a:ext>
            </a:extLst>
          </p:cNvPr>
          <p:cNvSpPr/>
          <p:nvPr/>
        </p:nvSpPr>
        <p:spPr>
          <a:xfrm rot="16200000">
            <a:off x="5339883" y="2752039"/>
            <a:ext cx="610805" cy="1906618"/>
          </a:xfrm>
          <a:prstGeom prst="downArrow">
            <a:avLst>
              <a:gd name="adj1" fmla="val 308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0CA8-F855-45EE-9C08-0D952FBEDBAC}"/>
              </a:ext>
            </a:extLst>
          </p:cNvPr>
          <p:cNvSpPr txBox="1"/>
          <p:nvPr/>
        </p:nvSpPr>
        <p:spPr>
          <a:xfrm>
            <a:off x="6763965" y="3318197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40468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E6F21-AAC3-4A91-A3C7-B1EFDB7238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2343" cy="140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짜기의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3DC-DF69-4CED-90C5-E514C9B83BAE}"/>
              </a:ext>
            </a:extLst>
          </p:cNvPr>
          <p:cNvSpPr txBox="1"/>
          <p:nvPr/>
        </p:nvSpPr>
        <p:spPr>
          <a:xfrm>
            <a:off x="838199" y="2527445"/>
            <a:ext cx="3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 1. </a:t>
            </a:r>
            <a:r>
              <a:rPr lang="ko-KR" altLang="en-US" dirty="0">
                <a:solidFill>
                  <a:schemeClr val="bg1"/>
                </a:solidFill>
              </a:rPr>
              <a:t>같이 할 사람을 구하기 힘듦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9A423-BD07-4EFE-A5CB-79831EDC99E9}"/>
              </a:ext>
            </a:extLst>
          </p:cNvPr>
          <p:cNvSpPr txBox="1"/>
          <p:nvPr/>
        </p:nvSpPr>
        <p:spPr>
          <a:xfrm>
            <a:off x="6095999" y="2527445"/>
            <a:ext cx="525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애써 모은 팀원 간 의견이 일치하지 않음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9ACD0E-04D1-48E4-B069-3DDD5F180A95}"/>
              </a:ext>
            </a:extLst>
          </p:cNvPr>
          <p:cNvCxnSpPr>
            <a:cxnSpLocks/>
          </p:cNvCxnSpPr>
          <p:nvPr/>
        </p:nvCxnSpPr>
        <p:spPr>
          <a:xfrm>
            <a:off x="5573949" y="3082465"/>
            <a:ext cx="0" cy="31140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숫 프로필">
            <a:extLst>
              <a:ext uri="{FF2B5EF4-FFF2-40B4-BE49-F238E27FC236}">
                <a16:creationId xmlns:a16="http://schemas.microsoft.com/office/drawing/2014/main" id="{7A81C3F7-B4C8-49D1-B910-FF8DB7AB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030" y="4726349"/>
            <a:ext cx="1773502" cy="1773502"/>
          </a:xfrm>
          <a:prstGeom prst="rect">
            <a:avLst/>
          </a:prstGeom>
        </p:spPr>
      </p:pic>
      <p:pic>
        <p:nvPicPr>
          <p:cNvPr id="16" name="그래픽 15" descr="여성 프로필">
            <a:extLst>
              <a:ext uri="{FF2B5EF4-FFF2-40B4-BE49-F238E27FC236}">
                <a16:creationId xmlns:a16="http://schemas.microsoft.com/office/drawing/2014/main" id="{B6F875C1-BABB-45A5-858B-F37C4E57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372" y="3649128"/>
            <a:ext cx="1683786" cy="1683786"/>
          </a:xfrm>
          <a:prstGeom prst="rect">
            <a:avLst/>
          </a:prstGeom>
        </p:spPr>
      </p:pic>
      <p:pic>
        <p:nvPicPr>
          <p:cNvPr id="20" name="그래픽 19" descr="학교 여자">
            <a:extLst>
              <a:ext uri="{FF2B5EF4-FFF2-40B4-BE49-F238E27FC236}">
                <a16:creationId xmlns:a16="http://schemas.microsoft.com/office/drawing/2014/main" id="{05508481-4A51-40BA-8D50-06ED3C0B1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7172" y="4994708"/>
            <a:ext cx="1505143" cy="1505143"/>
          </a:xfrm>
          <a:prstGeom prst="rect">
            <a:avLst/>
          </a:prstGeom>
        </p:spPr>
      </p:pic>
      <p:pic>
        <p:nvPicPr>
          <p:cNvPr id="22" name="그래픽 21" descr="말풍선">
            <a:extLst>
              <a:ext uri="{FF2B5EF4-FFF2-40B4-BE49-F238E27FC236}">
                <a16:creationId xmlns:a16="http://schemas.microsoft.com/office/drawing/2014/main" id="{C7C94D95-22A5-4D3E-8869-C0779F42D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673" y="3696687"/>
            <a:ext cx="1274190" cy="1274190"/>
          </a:xfrm>
          <a:prstGeom prst="rect">
            <a:avLst/>
          </a:prstGeom>
        </p:spPr>
      </p:pic>
      <p:pic>
        <p:nvPicPr>
          <p:cNvPr id="26" name="그래픽 25" descr="말풍선">
            <a:extLst>
              <a:ext uri="{FF2B5EF4-FFF2-40B4-BE49-F238E27FC236}">
                <a16:creationId xmlns:a16="http://schemas.microsoft.com/office/drawing/2014/main" id="{8D7F93A1-ACD6-4312-8DC0-1C318CD95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154" y="2764553"/>
            <a:ext cx="1372875" cy="1372875"/>
          </a:xfrm>
          <a:prstGeom prst="rect">
            <a:avLst/>
          </a:prstGeom>
        </p:spPr>
      </p:pic>
      <p:pic>
        <p:nvPicPr>
          <p:cNvPr id="27" name="그래픽 26" descr="말풍선">
            <a:extLst>
              <a:ext uri="{FF2B5EF4-FFF2-40B4-BE49-F238E27FC236}">
                <a16:creationId xmlns:a16="http://schemas.microsoft.com/office/drawing/2014/main" id="{86CB1D91-AC5A-45CB-B6FE-634EC5FF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271" y="4244098"/>
            <a:ext cx="1144209" cy="11442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A4DC50-0E33-4BB4-A072-001DBE167FBF}"/>
              </a:ext>
            </a:extLst>
          </p:cNvPr>
          <p:cNvSpPr/>
          <p:nvPr/>
        </p:nvSpPr>
        <p:spPr>
          <a:xfrm>
            <a:off x="5858314" y="4089540"/>
            <a:ext cx="768791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CC6F5-A2FF-4E93-A0D6-5C6438F925F9}"/>
              </a:ext>
            </a:extLst>
          </p:cNvPr>
          <p:cNvSpPr/>
          <p:nvPr/>
        </p:nvSpPr>
        <p:spPr>
          <a:xfrm>
            <a:off x="7516683" y="3236453"/>
            <a:ext cx="703292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FDA54-73A8-4E19-BEE5-54BCAEDA1586}"/>
              </a:ext>
            </a:extLst>
          </p:cNvPr>
          <p:cNvSpPr/>
          <p:nvPr/>
        </p:nvSpPr>
        <p:spPr>
          <a:xfrm>
            <a:off x="9647172" y="4523969"/>
            <a:ext cx="538269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5B1F54-234F-4D72-B1FE-753D2B15EFD4}"/>
              </a:ext>
            </a:extLst>
          </p:cNvPr>
          <p:cNvSpPr/>
          <p:nvPr/>
        </p:nvSpPr>
        <p:spPr>
          <a:xfrm rot="18836523">
            <a:off x="5975925" y="4057500"/>
            <a:ext cx="638011" cy="347124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FAAC1-6E1F-40CB-B55E-67E1FFCEB589}"/>
              </a:ext>
            </a:extLst>
          </p:cNvPr>
          <p:cNvSpPr/>
          <p:nvPr/>
        </p:nvSpPr>
        <p:spPr>
          <a:xfrm rot="5400000">
            <a:off x="7581150" y="3169905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CC34C5A-86E5-4775-AE45-7F1F09B756B0}"/>
              </a:ext>
            </a:extLst>
          </p:cNvPr>
          <p:cNvSpPr/>
          <p:nvPr/>
        </p:nvSpPr>
        <p:spPr>
          <a:xfrm rot="10800000">
            <a:off x="9634905" y="4552013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400370-E1AB-43B0-B102-D31FE6340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57" y="2922252"/>
            <a:ext cx="2786935" cy="39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1897B8-F0F6-4F03-BFD4-E80D704709E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아이디어의 객관적 평가의 어려움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EBB19A-46EE-4A77-9706-A1E316C554A0}"/>
              </a:ext>
            </a:extLst>
          </p:cNvPr>
          <p:cNvSpPr txBox="1">
            <a:spLocks/>
          </p:cNvSpPr>
          <p:nvPr/>
        </p:nvSpPr>
        <p:spPr>
          <a:xfrm>
            <a:off x="838198" y="2533475"/>
            <a:ext cx="9531487" cy="70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		</a:t>
            </a:r>
            <a:r>
              <a:rPr lang="ko-KR" altLang="en-US" sz="2000" dirty="0">
                <a:solidFill>
                  <a:schemeClr val="bg1"/>
                </a:solidFill>
              </a:rPr>
              <a:t>내 아이디어가 괜찮은 아이디어인지 </a:t>
            </a:r>
            <a:r>
              <a:rPr lang="ko-KR" altLang="en-US" sz="2000" dirty="0" err="1">
                <a:solidFill>
                  <a:schemeClr val="bg1"/>
                </a:solidFill>
              </a:rPr>
              <a:t>검증받기가</a:t>
            </a:r>
            <a:r>
              <a:rPr lang="ko-KR" altLang="en-US" sz="2000" dirty="0">
                <a:solidFill>
                  <a:schemeClr val="bg1"/>
                </a:solidFill>
              </a:rPr>
              <a:t> 어려움</a:t>
            </a:r>
            <a:r>
              <a:rPr lang="en-US" altLang="ko-KR" sz="2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6405E3-C5EF-48C0-AD8B-89B28C6A9706}"/>
              </a:ext>
            </a:extLst>
          </p:cNvPr>
          <p:cNvSpPr/>
          <p:nvPr/>
        </p:nvSpPr>
        <p:spPr>
          <a:xfrm rot="16200000">
            <a:off x="3044960" y="2358238"/>
            <a:ext cx="262337" cy="612812"/>
          </a:xfrm>
          <a:prstGeom prst="downArrow">
            <a:avLst>
              <a:gd name="adj1" fmla="val 2033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4E8EC-A8DB-4E39-AB2A-343FCA5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5" y="3023165"/>
            <a:ext cx="2743167" cy="3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CF54DA-E926-4285-BB55-148BB6CD903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81A2-42A3-4E87-86EB-F396CED33A6D}"/>
              </a:ext>
            </a:extLst>
          </p:cNvPr>
          <p:cNvSpPr/>
          <p:nvPr/>
        </p:nvSpPr>
        <p:spPr>
          <a:xfrm>
            <a:off x="838200" y="2225888"/>
            <a:ext cx="817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 프로젝트 진행 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결정의 문제점과 주제 선정의 어려움을 해결해보자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아이디어를 게시판에 올리면 추천시스템으로 객관적인 검증을 해주고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  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마음에 드는 프로젝트에 팀원으로 신청할 수 있는 플랫폼 개발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7CD3F9-EA96-4F7A-A94C-3975C96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결론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8C87A-1F81-4286-A5B8-0E3581064F86}"/>
              </a:ext>
            </a:extLst>
          </p:cNvPr>
          <p:cNvSpPr txBox="1"/>
          <p:nvPr/>
        </p:nvSpPr>
        <p:spPr>
          <a:xfrm>
            <a:off x="838199" y="5219083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 “</a:t>
            </a:r>
            <a:r>
              <a:rPr lang="ko-KR" altLang="en-US" sz="4800" b="1" dirty="0" err="1">
                <a:solidFill>
                  <a:schemeClr val="bg1"/>
                </a:solidFill>
              </a:rPr>
              <a:t>티밍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(Teaming)”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9BE80A-9207-4E31-AC9A-A489A3187F3F}"/>
              </a:ext>
            </a:extLst>
          </p:cNvPr>
          <p:cNvSpPr/>
          <p:nvPr/>
        </p:nvSpPr>
        <p:spPr>
          <a:xfrm>
            <a:off x="4009523" y="4293242"/>
            <a:ext cx="544547" cy="612812"/>
          </a:xfrm>
          <a:prstGeom prst="downArrow">
            <a:avLst>
              <a:gd name="adj1" fmla="val 3105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주요 핵심 기능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30633"/>
              </p:ext>
            </p:extLst>
          </p:nvPr>
        </p:nvGraphicFramePr>
        <p:xfrm>
          <a:off x="838200" y="1835784"/>
          <a:ext cx="10851776" cy="282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사용언어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회원 가입 및 로그인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프로젝트 등록 기능 및 추천 기능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참여 버튼을 누르면 팀장이 승인 버튼으로 참여 기능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ASP .NET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와 최종 결과물 비교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80172"/>
              </p:ext>
            </p:extLst>
          </p:nvPr>
        </p:nvGraphicFramePr>
        <p:xfrm>
          <a:off x="838200" y="1835784"/>
          <a:ext cx="10851776" cy="44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 단계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팀장이 승인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메일로 팀장에게 알림 시스템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웹으로만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모두를 이용한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수업 시간에 배운 내용 모두 활용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뷰와 트리 뷰 이벤트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쓰레드 및 비동기 프로그래밍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서버와 클라이언트 통신 응용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클라이언트 통신 개념과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다양한 라이브러리 활용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SMTP, SELENIUM 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달리진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제안 및 추천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다른 검색 사이트에서 프로젝트 검색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1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1699</Words>
  <Application>Microsoft Office PowerPoint</Application>
  <PresentationFormat>와이드스크린</PresentationFormat>
  <Paragraphs>329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함초롬돋움</vt:lpstr>
      <vt:lpstr>Arial</vt:lpstr>
      <vt:lpstr>Wingdings</vt:lpstr>
      <vt:lpstr>Office 테마</vt:lpstr>
      <vt:lpstr>‘Project Teaming’  </vt:lpstr>
      <vt:lpstr>목차</vt:lpstr>
      <vt:lpstr>프로젝트 개요</vt:lpstr>
      <vt:lpstr>Project 선정 배경</vt:lpstr>
      <vt:lpstr>Project 선정 배경</vt:lpstr>
      <vt:lpstr>Project 선정 배경</vt:lpstr>
      <vt:lpstr>Project 선정 배경</vt:lpstr>
      <vt:lpstr>제안서 주요 핵심 기능</vt:lpstr>
      <vt:lpstr>제안서 주제(목표)와 최종 결과물 비교</vt:lpstr>
      <vt:lpstr>프로젝트 개발 환경</vt:lpstr>
      <vt:lpstr>개발 환경</vt:lpstr>
      <vt:lpstr>프로젝트 설명</vt:lpstr>
      <vt:lpstr>개발에 중점적으로 둔 부분</vt:lpstr>
      <vt:lpstr>1. Web page</vt:lpstr>
      <vt:lpstr>1. Web page(2)</vt:lpstr>
      <vt:lpstr>1. Web page(3)</vt:lpstr>
      <vt:lpstr>1. Web page(4)</vt:lpstr>
      <vt:lpstr>2. Windows form</vt:lpstr>
      <vt:lpstr>2. Windows form(2)</vt:lpstr>
      <vt:lpstr>2. Windows form(3)</vt:lpstr>
      <vt:lpstr>2. Windows form(4)</vt:lpstr>
      <vt:lpstr>2. Windows form(5)</vt:lpstr>
      <vt:lpstr>3. 추후 계획</vt:lpstr>
      <vt:lpstr>프로젝트 일정 &amp; 팀원별 역할</vt:lpstr>
      <vt:lpstr>프로젝트 일정</vt:lpstr>
      <vt:lpstr>팀원 별 역할</vt:lpstr>
      <vt:lpstr>시연</vt:lpstr>
      <vt:lpstr>PowerPoint 프레젠테이션</vt:lpstr>
      <vt:lpstr>발표 영상 링크</vt:lpstr>
      <vt:lpstr>발표 영상 링크</vt:lpstr>
      <vt:lpstr>Git hub 링크 및 commit 목록</vt:lpstr>
      <vt:lpstr>프로젝트 Git hub 링크</vt:lpstr>
      <vt:lpstr>Git commit 목록</vt:lpstr>
      <vt:lpstr>Git commit 목록(2)</vt:lpstr>
      <vt:lpstr>팀원 별 Gitghub ID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티밍   팀플의 모든 것 </dc:title>
  <dc:creator>백찬우</dc:creator>
  <cp:lastModifiedBy>김태환</cp:lastModifiedBy>
  <cp:revision>169</cp:revision>
  <dcterms:created xsi:type="dcterms:W3CDTF">2020-06-25T18:08:23Z</dcterms:created>
  <dcterms:modified xsi:type="dcterms:W3CDTF">2020-06-27T16:28:21Z</dcterms:modified>
</cp:coreProperties>
</file>