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9" r:id="rId11"/>
    <p:sldId id="270" r:id="rId12"/>
    <p:sldId id="271" r:id="rId13"/>
    <p:sldId id="272" r:id="rId14"/>
    <p:sldId id="267" r:id="rId15"/>
    <p:sldId id="268" r:id="rId16"/>
    <p:sldId id="273" r:id="rId17"/>
    <p:sldId id="26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7628-CD82-40D3-BDB8-BD4C883EDD9D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5CD5-F8A2-491D-80FE-8AD713A71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45CD5-F8A2-491D-80FE-8AD713A71CF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C6D9-1BA6-441E-8269-AD139EA5E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AE02-2097-4051-915A-45194205631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C6D9-1BA6-441E-8269-AD139EA5E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FORM HANDLING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{} is used to group associated codes together so that they can all be reused together as a function</a:t>
            </a:r>
          </a:p>
          <a:p>
            <a:r>
              <a:rPr lang="en-US" dirty="0" err="1" smtClean="0"/>
              <a:t>personFunction</a:t>
            </a:r>
            <a:r>
              <a:rPr lang="en-US" dirty="0" smtClean="0"/>
              <a:t> is just a name given to the function, you can use any other name but must not be a reserved word. Note that it starts with lowercase but the suffix starts with uppercase letter. That’s conventional camel case.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Semicolon (;) terminates each statement in the function. It is not compulsory in </a:t>
            </a:r>
            <a:r>
              <a:rPr lang="en-US" dirty="0" err="1" smtClean="0"/>
              <a:t>js</a:t>
            </a:r>
            <a:r>
              <a:rPr lang="en-US" dirty="0" smtClean="0"/>
              <a:t> but compulsory in some other programming languages like java.</a:t>
            </a:r>
          </a:p>
          <a:p>
            <a:r>
              <a:rPr lang="en-US" dirty="0" smtClean="0"/>
              <a:t>+ concatenates (joins) strings together or with variables.</a:t>
            </a:r>
          </a:p>
          <a:p>
            <a:r>
              <a:rPr lang="en-US" dirty="0" smtClean="0"/>
              <a:t>Double quotes (“”) or single quotes are used for writing strings.</a:t>
            </a:r>
          </a:p>
          <a:p>
            <a:r>
              <a:rPr lang="en-US" dirty="0" smtClean="0"/>
              <a:t>A string is just a group of characters written to be displayed to the user in plain words.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alert() is a prebuilt </a:t>
            </a:r>
            <a:r>
              <a:rPr lang="en-US" dirty="0" err="1" smtClean="0"/>
              <a:t>js</a:t>
            </a:r>
            <a:r>
              <a:rPr lang="en-US" dirty="0" smtClean="0"/>
              <a:t> function or </a:t>
            </a:r>
            <a:r>
              <a:rPr lang="en-US" dirty="0" err="1" smtClean="0"/>
              <a:t>api</a:t>
            </a:r>
            <a:r>
              <a:rPr lang="en-US" dirty="0" smtClean="0"/>
              <a:t> or library used to display message to user. Any string or variable contained in it is displayed.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document.getElementById</a:t>
            </a:r>
            <a:r>
              <a:rPr lang="en-US" dirty="0" smtClean="0"/>
              <a:t>(“person”).</a:t>
            </a:r>
            <a:r>
              <a:rPr lang="en-US" dirty="0" err="1" smtClean="0"/>
              <a:t>innerHTML</a:t>
            </a:r>
            <a:r>
              <a:rPr lang="en-US" dirty="0" smtClean="0"/>
              <a:t> = “Your name is ” + name + “ and your profession is  ” + </a:t>
            </a:r>
            <a:r>
              <a:rPr lang="en-US" dirty="0" err="1" smtClean="0"/>
              <a:t>prof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ocument refers to the html you are working with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getElementById</a:t>
            </a:r>
            <a:r>
              <a:rPr lang="en-US" dirty="0" smtClean="0"/>
              <a:t>(“person”) will get the element with id person from the document</a:t>
            </a:r>
          </a:p>
          <a:p>
            <a:r>
              <a:rPr lang="en-US" dirty="0" err="1" smtClean="0"/>
              <a:t>innerHTML</a:t>
            </a:r>
            <a:r>
              <a:rPr lang="en-US" dirty="0" smtClean="0"/>
              <a:t> refers to the value within the referred element </a:t>
            </a:r>
          </a:p>
          <a:p>
            <a:r>
              <a:rPr lang="en-US" dirty="0" smtClean="0"/>
              <a:t>The code updates the referred elements value accordingly.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is a keyword that declares that you are writing a variable: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name = </a:t>
            </a:r>
            <a:r>
              <a:rPr lang="en-US" dirty="0" err="1" smtClean="0"/>
              <a:t>form.yourname.value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name in the code above is a variable. Instead of </a:t>
            </a:r>
            <a:r>
              <a:rPr lang="en-US" dirty="0" err="1" smtClean="0"/>
              <a:t>var</a:t>
            </a:r>
            <a:r>
              <a:rPr lang="en-US" dirty="0" smtClean="0"/>
              <a:t>, const and let can be used depending on use case. (research)</a:t>
            </a:r>
          </a:p>
          <a:p>
            <a:r>
              <a:rPr lang="en-US" dirty="0" smtClean="0"/>
              <a:t>= assigns a value to the variable</a:t>
            </a:r>
          </a:p>
          <a:p>
            <a:r>
              <a:rPr lang="en-US" dirty="0" smtClean="0"/>
              <a:t>form refers to the form element you are dealing with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err="1" smtClean="0"/>
              <a:t>yourname</a:t>
            </a:r>
            <a:r>
              <a:rPr lang="en-US" dirty="0" smtClean="0"/>
              <a:t> refers to the name of the input field you are dealing with</a:t>
            </a:r>
          </a:p>
          <a:p>
            <a:r>
              <a:rPr lang="en-US" dirty="0" smtClean="0"/>
              <a:t>value is the value entered in the input field.</a:t>
            </a:r>
          </a:p>
          <a:p>
            <a:r>
              <a:rPr lang="en-US" dirty="0" smtClean="0"/>
              <a:t>Parenthesis(		</a:t>
            </a:r>
            <a:r>
              <a:rPr lang="en-US" dirty="0" err="1" smtClean="0"/>
              <a:t>a~aaaaaaaaaaaaaaaaaaaaaaaaaa</a:t>
            </a:r>
            <a:r>
              <a:rPr lang="en-US" dirty="0" smtClean="0"/>
              <a:t>!.) is used to access one item from the other.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personFunction</a:t>
            </a:r>
            <a:r>
              <a:rPr lang="en-US" dirty="0" smtClean="0"/>
              <a:t>(</a:t>
            </a:r>
            <a:r>
              <a:rPr lang="en-US" dirty="0" err="1" smtClean="0"/>
              <a:t>this.form</a:t>
            </a:r>
            <a:r>
              <a:rPr lang="en-US" dirty="0" smtClean="0"/>
              <a:t>)“</a:t>
            </a:r>
          </a:p>
          <a:p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 is a form attribute used to call </a:t>
            </a:r>
            <a:r>
              <a:rPr lang="en-US" dirty="0" err="1" smtClean="0"/>
              <a:t>js</a:t>
            </a:r>
            <a:r>
              <a:rPr lang="en-US" dirty="0" smtClean="0"/>
              <a:t> functions. (research </a:t>
            </a:r>
            <a:r>
              <a:rPr lang="en-US" dirty="0" err="1" smtClean="0"/>
              <a:t>js</a:t>
            </a:r>
            <a:r>
              <a:rPr lang="en-US" dirty="0" smtClean="0"/>
              <a:t> form attributes).</a:t>
            </a:r>
          </a:p>
          <a:p>
            <a:r>
              <a:rPr lang="en-US" dirty="0" err="1" smtClean="0"/>
              <a:t>personFunction</a:t>
            </a:r>
            <a:r>
              <a:rPr lang="en-US" dirty="0" smtClean="0"/>
              <a:t>(</a:t>
            </a:r>
            <a:r>
              <a:rPr lang="en-US" dirty="0" err="1" smtClean="0"/>
              <a:t>this.form</a:t>
            </a:r>
            <a:r>
              <a:rPr lang="en-US" dirty="0" smtClean="0"/>
              <a:t>) is the name of the function called and </a:t>
            </a:r>
            <a:r>
              <a:rPr lang="en-US" dirty="0" err="1" smtClean="0"/>
              <a:t>this.form</a:t>
            </a:r>
            <a:r>
              <a:rPr lang="en-US" dirty="0" smtClean="0"/>
              <a:t> is the function argument.</a:t>
            </a:r>
          </a:p>
          <a:p>
            <a:r>
              <a:rPr lang="en-US" dirty="0" smtClean="0"/>
              <a:t>Symbol // is used to add comments (explanations) to codes. Codes written next to it are ignored by the </a:t>
            </a:r>
            <a:r>
              <a:rPr lang="en-US" dirty="0" err="1" smtClean="0"/>
              <a:t>js</a:t>
            </a:r>
            <a:r>
              <a:rPr lang="en-US" dirty="0" smtClean="0"/>
              <a:t> interpreter and treated like comments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 how input data can easily be passed to </a:t>
            </a:r>
            <a:r>
              <a:rPr lang="en-US" dirty="0" err="1" smtClean="0"/>
              <a:t>js</a:t>
            </a:r>
            <a:r>
              <a:rPr lang="en-US" dirty="0" smtClean="0"/>
              <a:t> code and manipulated.</a:t>
            </a:r>
          </a:p>
          <a:p>
            <a:r>
              <a:rPr lang="en-US" dirty="0" smtClean="0"/>
              <a:t>But web development is more than that.</a:t>
            </a:r>
          </a:p>
          <a:p>
            <a:r>
              <a:rPr lang="en-US" dirty="0" smtClean="0"/>
              <a:t>What if you want to store the data of everyone that introduced himself so that you may later invite them to a birthday party. That is where database operations come in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9600" dirty="0" smtClean="0"/>
              <a:t>PLEASE </a:t>
            </a:r>
          </a:p>
          <a:p>
            <a:pPr algn="ctr">
              <a:buNone/>
            </a:pPr>
            <a:r>
              <a:rPr lang="en-US" sz="9600" dirty="0" smtClean="0">
                <a:solidFill>
                  <a:schemeClr val="bg2">
                    <a:lumMod val="75000"/>
                  </a:schemeClr>
                </a:solidFill>
              </a:rPr>
              <a:t>LIKE </a:t>
            </a:r>
          </a:p>
          <a:p>
            <a:pPr algn="ctr">
              <a:buNone/>
            </a:pPr>
            <a:r>
              <a:rPr lang="en-US" sz="9600" dirty="0" smtClean="0"/>
              <a:t>AND </a:t>
            </a:r>
          </a:p>
          <a:p>
            <a:pPr algn="ctr">
              <a:buNone/>
            </a:pPr>
            <a:r>
              <a:rPr lang="en-US" sz="9600" dirty="0" smtClean="0">
                <a:solidFill>
                  <a:srgbClr val="00B0F0"/>
                </a:solidFill>
              </a:rPr>
              <a:t>SUBSCRIBE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1. Create an html file and write the following form codes in it: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&lt;form&gt;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fieldset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&lt;legend&gt;Introduce Yourself&lt;/legend&gt;</a:t>
            </a:r>
          </a:p>
          <a:p>
            <a:pPr>
              <a:buNone/>
            </a:pPr>
            <a:r>
              <a:rPr lang="en-US" sz="1600" dirty="0" smtClean="0"/>
              <a:t>&lt;p&gt;</a:t>
            </a:r>
          </a:p>
          <a:p>
            <a:pPr>
              <a:buNone/>
            </a:pPr>
            <a:r>
              <a:rPr lang="en-US" sz="1600" dirty="0" smtClean="0"/>
              <a:t>&lt;label&gt;Your Name&lt;/label&gt;&lt;input type="text" name="</a:t>
            </a:r>
            <a:r>
              <a:rPr lang="en-US" sz="1600" dirty="0" err="1" smtClean="0"/>
              <a:t>yourname</a:t>
            </a:r>
            <a:r>
              <a:rPr lang="en-US" sz="1600" dirty="0" smtClean="0"/>
              <a:t>" id="</a:t>
            </a:r>
            <a:r>
              <a:rPr lang="en-US" sz="1600" dirty="0" err="1" smtClean="0"/>
              <a:t>yourname</a:t>
            </a:r>
            <a:r>
              <a:rPr lang="en-US" sz="1600" dirty="0" smtClean="0"/>
              <a:t>" placeholder="Enter your name" /&gt;</a:t>
            </a:r>
          </a:p>
          <a:p>
            <a:pPr>
              <a:buNone/>
            </a:pPr>
            <a:r>
              <a:rPr lang="en-US" sz="1600" dirty="0" smtClean="0"/>
              <a:t>&lt;/p&gt;</a:t>
            </a:r>
          </a:p>
          <a:p>
            <a:pPr>
              <a:buNone/>
            </a:pPr>
            <a:r>
              <a:rPr lang="en-US" sz="1600" dirty="0" smtClean="0"/>
              <a:t>&lt;p&gt;</a:t>
            </a:r>
          </a:p>
          <a:p>
            <a:pPr>
              <a:buNone/>
            </a:pPr>
            <a:r>
              <a:rPr lang="en-US" sz="1600" dirty="0" smtClean="0"/>
              <a:t>&lt;label&gt;Your Profession&lt;/label&gt;&lt;input type="text" name="</a:t>
            </a:r>
            <a:r>
              <a:rPr lang="en-US" sz="1600" dirty="0" err="1" smtClean="0"/>
              <a:t>yourprof</a:t>
            </a:r>
            <a:r>
              <a:rPr lang="en-US" sz="1600" dirty="0" smtClean="0"/>
              <a:t>" id="</a:t>
            </a:r>
            <a:r>
              <a:rPr lang="en-US" sz="1600" dirty="0" err="1" smtClean="0"/>
              <a:t>yourprof</a:t>
            </a:r>
            <a:r>
              <a:rPr lang="en-US" sz="1600" dirty="0" smtClean="0"/>
              <a:t>" placeholder="Enter your profession" /&gt;</a:t>
            </a:r>
          </a:p>
          <a:p>
            <a:pPr>
              <a:buNone/>
            </a:pPr>
            <a:r>
              <a:rPr lang="en-US" sz="1600" dirty="0" smtClean="0"/>
              <a:t>&lt;/p&gt;</a:t>
            </a:r>
          </a:p>
          <a:p>
            <a:pPr>
              <a:buNone/>
            </a:pPr>
            <a:r>
              <a:rPr lang="en-US" sz="1600" dirty="0" smtClean="0"/>
              <a:t>&lt;p&gt;</a:t>
            </a:r>
          </a:p>
          <a:p>
            <a:pPr>
              <a:buNone/>
            </a:pPr>
            <a:r>
              <a:rPr lang="en-US" sz="1600" dirty="0" smtClean="0"/>
              <a:t>&lt;input type="button" name="button" value="submit"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="</a:t>
            </a:r>
            <a:r>
              <a:rPr lang="en-US" sz="1600" dirty="0" err="1" smtClean="0"/>
              <a:t>personFunction</a:t>
            </a:r>
            <a:r>
              <a:rPr lang="en-US" sz="1600" dirty="0" smtClean="0"/>
              <a:t>(</a:t>
            </a:r>
            <a:r>
              <a:rPr lang="en-US" sz="1600" dirty="0" err="1" smtClean="0"/>
              <a:t>this.form</a:t>
            </a:r>
            <a:r>
              <a:rPr lang="en-US" sz="1600" dirty="0" smtClean="0"/>
              <a:t>)"/&gt;</a:t>
            </a:r>
          </a:p>
          <a:p>
            <a:pPr>
              <a:buNone/>
            </a:pPr>
            <a:r>
              <a:rPr lang="en-US" sz="1600" dirty="0" smtClean="0"/>
              <a:t>&lt;/p&gt;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&lt;div id="person"&gt;&lt;/div&gt;</a:t>
            </a:r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 err="1" smtClean="0"/>
              <a:t>fieldset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&lt;/form&gt;</a:t>
            </a:r>
            <a:endParaRPr lang="en-US" sz="1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2. Place the following codes in the head section, below or above the title tags:</a:t>
            </a:r>
          </a:p>
          <a:p>
            <a:pPr>
              <a:buNone/>
            </a:pPr>
            <a:r>
              <a:rPr lang="en-US" sz="1800" dirty="0" smtClean="0"/>
              <a:t>&lt;script&gt;</a:t>
            </a:r>
          </a:p>
          <a:p>
            <a:pPr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personFunction</a:t>
            </a:r>
            <a:r>
              <a:rPr lang="en-US" sz="1800" dirty="0" smtClean="0"/>
              <a:t>(form){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name = </a:t>
            </a:r>
            <a:r>
              <a:rPr lang="en-US" sz="1800" dirty="0" err="1" smtClean="0"/>
              <a:t>form.yourname.value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prof</a:t>
            </a:r>
            <a:r>
              <a:rPr lang="en-US" sz="1800" dirty="0" smtClean="0"/>
              <a:t> = </a:t>
            </a:r>
            <a:r>
              <a:rPr lang="en-US" sz="1800" dirty="0" err="1" smtClean="0"/>
              <a:t>form.yourprof.value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alert("Your name is: "+ name + " and your profession is " + </a:t>
            </a:r>
            <a:r>
              <a:rPr lang="en-US" sz="1800" dirty="0" err="1" smtClean="0"/>
              <a:t>prof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//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("person").</a:t>
            </a:r>
            <a:r>
              <a:rPr lang="en-US" sz="1800" dirty="0" err="1" smtClean="0"/>
              <a:t>innerHTML</a:t>
            </a:r>
            <a:r>
              <a:rPr lang="en-US" sz="1800" dirty="0" smtClean="0"/>
              <a:t>= "Your name is: "+ name + " and your profession is " + </a:t>
            </a:r>
            <a:r>
              <a:rPr lang="en-US" sz="1800" dirty="0" err="1" smtClean="0"/>
              <a:t>prof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&lt;/script&gt;</a:t>
            </a:r>
            <a:endParaRPr lang="en-US" sz="1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Refresh the browser and test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observe the alert response of the app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Remove the symbol // before the document and place it before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the browser and test the app again. This time around the response is rendered as a message below the form instead of an alert.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Add another form to the html file immediately below the last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&lt;legend&gt;Currency Converter&lt;/legend&gt;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&lt;label&gt;Your Naira Amount&lt;/label&gt;&lt;input type="number" step="0.10" name="</a:t>
            </a:r>
            <a:r>
              <a:rPr lang="en-US" dirty="0" err="1" smtClean="0"/>
              <a:t>yournaira</a:t>
            </a:r>
            <a:r>
              <a:rPr lang="en-US" dirty="0" smtClean="0"/>
              <a:t>" id="</a:t>
            </a:r>
            <a:r>
              <a:rPr lang="en-US" dirty="0" err="1" smtClean="0"/>
              <a:t>yournaira</a:t>
            </a:r>
            <a:r>
              <a:rPr lang="en-US" dirty="0" smtClean="0"/>
              <a:t>" placeholder="Enter your naira amount" /&gt;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&lt;input type="button" name="button" value="submit"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dollarFunction</a:t>
            </a:r>
            <a:r>
              <a:rPr lang="en-US" dirty="0" smtClean="0"/>
              <a:t>(</a:t>
            </a:r>
            <a:r>
              <a:rPr lang="en-US" dirty="0" err="1" smtClean="0"/>
              <a:t>this.form</a:t>
            </a:r>
            <a:r>
              <a:rPr lang="en-US" dirty="0" smtClean="0"/>
              <a:t>)"/&gt;</a:t>
            </a:r>
          </a:p>
          <a:p>
            <a:r>
              <a:rPr lang="en-US" dirty="0" smtClean="0"/>
              <a:t>&lt;/p&gt;</a:t>
            </a:r>
          </a:p>
          <a:p>
            <a:endParaRPr lang="en-US" dirty="0" smtClean="0"/>
          </a:p>
          <a:p>
            <a:r>
              <a:rPr lang="en-US" dirty="0" smtClean="0"/>
              <a:t>&lt;div id="dollar"&gt;&lt;/div&gt;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Add another function in the head section immediately below the last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dollarFunction</a:t>
            </a:r>
            <a:r>
              <a:rPr lang="en-US" dirty="0" smtClean="0"/>
              <a:t>(form){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naira = </a:t>
            </a:r>
            <a:r>
              <a:rPr lang="en-US" dirty="0" err="1" smtClean="0"/>
              <a:t>form.yournaira.value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alert("Your dollar amount is: "+ naira/800  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document.getElementById</a:t>
            </a:r>
            <a:r>
              <a:rPr lang="en-US" dirty="0" smtClean="0"/>
              <a:t>("dollar").</a:t>
            </a:r>
            <a:r>
              <a:rPr lang="en-US" dirty="0" err="1" smtClean="0"/>
              <a:t>innerHTML</a:t>
            </a:r>
            <a:r>
              <a:rPr lang="en-US" dirty="0" smtClean="0"/>
              <a:t>= "Your dollar amount is: $"+ naira/800;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Refresh browser and test the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Remove the symbol // before the document and place it before alert</a:t>
            </a:r>
          </a:p>
          <a:p>
            <a:r>
              <a:rPr lang="en-US" dirty="0" smtClean="0"/>
              <a:t>Refresh the browser and test the app again. This time around the response is rendered as a message below the form instead of an alert.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&lt;script&gt; tag declares that you are having </a:t>
            </a:r>
            <a:r>
              <a:rPr lang="en-US" dirty="0" err="1" smtClean="0"/>
              <a:t>js</a:t>
            </a:r>
            <a:r>
              <a:rPr lang="en-US" dirty="0" smtClean="0"/>
              <a:t> scripts here and the browser should </a:t>
            </a:r>
            <a:r>
              <a:rPr lang="en-US" dirty="0" err="1" smtClean="0"/>
              <a:t>interprete</a:t>
            </a:r>
            <a:r>
              <a:rPr lang="en-US" dirty="0" smtClean="0"/>
              <a:t> the codes as such</a:t>
            </a:r>
          </a:p>
          <a:p>
            <a:r>
              <a:rPr lang="en-US" dirty="0"/>
              <a:t>f</a:t>
            </a:r>
            <a:r>
              <a:rPr lang="en-US" dirty="0" smtClean="0"/>
              <a:t>unction is a reserved keyword that denotes that the following codes is a </a:t>
            </a:r>
            <a:r>
              <a:rPr lang="en-US" dirty="0" err="1" smtClean="0"/>
              <a:t>js</a:t>
            </a:r>
            <a:r>
              <a:rPr lang="en-US" dirty="0" smtClean="0"/>
              <a:t> function that can be called for use somewhere else. Note that its in lower case.</a:t>
            </a:r>
          </a:p>
          <a:p>
            <a:r>
              <a:rPr lang="en-US" dirty="0" smtClean="0"/>
              <a:t>()  holds function parameter. If no parameter, must be present empty.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976</Words>
  <Application>Microsoft Office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WEB DEVELOPMENT</vt:lpstr>
      <vt:lpstr>EXERCISE 1</vt:lpstr>
      <vt:lpstr>Slide 3</vt:lpstr>
      <vt:lpstr>3. Refresh the browser and test the app</vt:lpstr>
      <vt:lpstr>4. Remove the symbol // before the document and place it before alert</vt:lpstr>
      <vt:lpstr>5. Add another form to the html file immediately below the last one</vt:lpstr>
      <vt:lpstr>6. Add another function in the head section immediately below the last </vt:lpstr>
      <vt:lpstr>Refresh browser and test the web app</vt:lpstr>
      <vt:lpstr>Explanations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The End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ALABI</dc:creator>
  <cp:lastModifiedBy>ALABI</cp:lastModifiedBy>
  <cp:revision>53</cp:revision>
  <dcterms:created xsi:type="dcterms:W3CDTF">2023-08-22T07:57:45Z</dcterms:created>
  <dcterms:modified xsi:type="dcterms:W3CDTF">2023-08-23T11:36:09Z</dcterms:modified>
</cp:coreProperties>
</file>