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64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D14EE-CFB9-4AD3-B8E4-BEA1B473FD9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7A712-BB36-4E7D-9E04-F363D26FAF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7A712-BB36-4E7D-9E04-F363D26FAFC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04801"/>
            <a:ext cx="8229600" cy="14478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CASCADING STYLE SHEET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2362200"/>
            <a:ext cx="8305800" cy="3810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Style sheet is self explanatory; a sheet of document used in structuring the appearance of a web page. The term cascading refers to the behavior of the style sheet: the style you apply cascades, </a:t>
            </a:r>
            <a:r>
              <a:rPr lang="en-US" dirty="0" err="1" smtClean="0"/>
              <a:t>i.e</a:t>
            </a:r>
            <a:r>
              <a:rPr lang="en-US" dirty="0" smtClean="0"/>
              <a:t> it takes effect from top to bottom.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188F-AD81-479A-A30C-277F0C1BBBB1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DD32-96D6-4727-916C-1DF070C3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188F-AD81-479A-A30C-277F0C1BBBB1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DD32-96D6-4727-916C-1DF070C3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188F-AD81-479A-A30C-277F0C1BBBB1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DD32-96D6-4727-916C-1DF070C3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188F-AD81-479A-A30C-277F0C1BBBB1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DD32-96D6-4727-916C-1DF070C3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188F-AD81-479A-A30C-277F0C1BBBB1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DD32-96D6-4727-916C-1DF070C3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188F-AD81-479A-A30C-277F0C1BBBB1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DD32-96D6-4727-916C-1DF070C3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188F-AD81-479A-A30C-277F0C1BBBB1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DD32-96D6-4727-916C-1DF070C3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188F-AD81-479A-A30C-277F0C1BBBB1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DD32-96D6-4727-916C-1DF070C3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188F-AD81-479A-A30C-277F0C1BBBB1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DD32-96D6-4727-916C-1DF070C3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188F-AD81-479A-A30C-277F0C1BBBB1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DD32-96D6-4727-916C-1DF070C3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188F-AD81-479A-A30C-277F0C1BBBB1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DD32-96D6-4727-916C-1DF070C3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A188F-AD81-479A-A30C-277F0C1BBBB1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ADD32-96D6-4727-916C-1DF070C3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990599"/>
          </a:xfrm>
        </p:spPr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INTRODUCTION TO WEBDESIGN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493776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HTML</a:t>
            </a:r>
          </a:p>
          <a:p>
            <a:r>
              <a:rPr lang="en-US" dirty="0" smtClean="0">
                <a:ln>
                  <a:solidFill>
                    <a:srgbClr val="002060"/>
                  </a:solidFill>
                </a:ln>
              </a:rPr>
              <a:t>LANGUAGE OF THE WEB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Called a markup language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Consists of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opening and closing &lt; /&gt; tags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Tag names and attributes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Examples:&lt;</a:t>
            </a:r>
            <a:r>
              <a:rPr lang="en-US" dirty="0" err="1" smtClean="0">
                <a:solidFill>
                  <a:schemeClr val="tx1"/>
                </a:solidFill>
              </a:rPr>
              <a:t>Doctype</a:t>
            </a:r>
            <a:r>
              <a:rPr lang="en-US" dirty="0" smtClean="0">
                <a:solidFill>
                  <a:schemeClr val="tx1"/>
                </a:solidFill>
              </a:rPr>
              <a:t>! html &gt;, &lt; body&gt;, &lt;html &gt;, &lt; p&gt; &lt; h&gt;, &lt;div&gt;, &lt;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&gt;, &lt;hr&gt; etc.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2741612"/>
            <a:ext cx="868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Inline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CSS inline is when you include CSS codes within the html tags concerned.</a:t>
            </a:r>
          </a:p>
          <a:p>
            <a:r>
              <a:rPr lang="en-US" dirty="0" smtClean="0"/>
              <a:t>Example: &lt;p style=“</a:t>
            </a:r>
            <a:r>
              <a:rPr lang="en-US" dirty="0" err="1" smtClean="0"/>
              <a:t>color:red</a:t>
            </a:r>
            <a:r>
              <a:rPr lang="en-US" dirty="0" smtClean="0"/>
              <a:t>”&gt; Good morning&lt;/p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68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Section CSS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CSS is located within the head tags and the element concerned is referenced with a selector.</a:t>
            </a:r>
          </a:p>
          <a:p>
            <a:r>
              <a:rPr lang="en-US" dirty="0" smtClean="0"/>
              <a:t>Example:</a:t>
            </a:r>
          </a:p>
          <a:p>
            <a:pPr algn="ctr">
              <a:buNone/>
            </a:pPr>
            <a:r>
              <a:rPr lang="en-US" dirty="0" smtClean="0"/>
              <a:t>&lt;head&gt;</a:t>
            </a:r>
          </a:p>
          <a:p>
            <a:pPr algn="ctr">
              <a:buNone/>
            </a:pPr>
            <a:r>
              <a:rPr lang="en-US" dirty="0" smtClean="0"/>
              <a:t>&lt;style&gt;</a:t>
            </a:r>
          </a:p>
          <a:p>
            <a:pPr algn="ctr">
              <a:buNone/>
            </a:pPr>
            <a:r>
              <a:rPr lang="en-US" dirty="0" smtClean="0"/>
              <a:t>P{color: blue;}</a:t>
            </a:r>
          </a:p>
          <a:p>
            <a:pPr algn="ctr">
              <a:buNone/>
            </a:pPr>
            <a:r>
              <a:rPr lang="en-US" dirty="0" smtClean="0"/>
              <a:t>&lt;/style&gt;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&lt;/head&gt;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68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programming, it is generally good to separate codes into different files to allow code reuse and easy maintenance.</a:t>
            </a:r>
          </a:p>
          <a:p>
            <a:r>
              <a:rPr lang="en-US" dirty="0" smtClean="0"/>
              <a:t>CSS files are created with .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	mycv.css</a:t>
            </a:r>
          </a:p>
          <a:p>
            <a:r>
              <a:rPr lang="en-US" dirty="0" smtClean="0"/>
              <a:t>You can have as many CSS files as you want in your project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68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CSS To HTML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documents are linked to the concerned html file thus:</a:t>
            </a:r>
          </a:p>
          <a:p>
            <a:pPr algn="ctr">
              <a:buNone/>
            </a:pPr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type="text/</a:t>
            </a:r>
            <a:r>
              <a:rPr lang="en-US" dirty="0" err="1" smtClean="0"/>
              <a:t>css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="mycv.css" /&gt;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68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ADD CSS TO MYCV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Apply horizontal line:</a:t>
            </a:r>
          </a:p>
          <a:p>
            <a:pPr algn="ctr">
              <a:buNone/>
            </a:pPr>
            <a:r>
              <a:rPr lang="en-US" dirty="0" smtClean="0"/>
              <a:t>&lt;hr&gt;</a:t>
            </a:r>
          </a:p>
          <a:p>
            <a:r>
              <a:rPr lang="en-US" dirty="0" smtClean="0"/>
              <a:t>Separate the sections with </a:t>
            </a:r>
            <a:r>
              <a:rPr lang="en-US" dirty="0" err="1" smtClean="0"/>
              <a:t>divs</a:t>
            </a:r>
            <a:r>
              <a:rPr lang="en-US" dirty="0" smtClean="0"/>
              <a:t> classified into rows and columns</a:t>
            </a:r>
          </a:p>
          <a:p>
            <a:r>
              <a:rPr lang="en-US" dirty="0" smtClean="0"/>
              <a:t>Apply box styling to the whole body:</a:t>
            </a:r>
          </a:p>
          <a:p>
            <a:pPr algn="ctr">
              <a:buNone/>
            </a:pPr>
            <a:r>
              <a:rPr lang="en-US" dirty="0" smtClean="0"/>
              <a:t>	*{</a:t>
            </a:r>
          </a:p>
          <a:p>
            <a:pPr algn="ctr">
              <a:buNone/>
            </a:pPr>
            <a:r>
              <a:rPr lang="en-US" dirty="0" smtClean="0"/>
              <a:t>box-</a:t>
            </a:r>
            <a:r>
              <a:rPr lang="en-US" dirty="0" err="1" smtClean="0"/>
              <a:t>sizing:border</a:t>
            </a:r>
            <a:r>
              <a:rPr lang="en-US" dirty="0" smtClean="0"/>
              <a:t>-box;</a:t>
            </a:r>
          </a:p>
          <a:p>
            <a:pPr algn="ctr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Apply color to the whole body:</a:t>
            </a:r>
          </a:p>
          <a:p>
            <a:pPr algn="ctr">
              <a:buNone/>
            </a:pPr>
            <a:r>
              <a:rPr lang="en-US" dirty="0" smtClean="0"/>
              <a:t>body{</a:t>
            </a:r>
          </a:p>
          <a:p>
            <a:pPr algn="ctr">
              <a:buNone/>
            </a:pPr>
            <a:r>
              <a:rPr lang="en-US" dirty="0" smtClean="0"/>
              <a:t>background-color:#</a:t>
            </a:r>
            <a:r>
              <a:rPr lang="en-US" dirty="0" err="1" smtClean="0"/>
              <a:t>aaa</a:t>
            </a:r>
            <a:r>
              <a:rPr lang="en-US" dirty="0" smtClean="0"/>
              <a:t>;</a:t>
            </a:r>
          </a:p>
          <a:p>
            <a:pPr algn="ctr"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95400"/>
            <a:ext cx="868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r>
              <a:rPr lang="en-US" dirty="0" smtClean="0"/>
              <a:t>Remove decoration from link:</a:t>
            </a:r>
          </a:p>
          <a:p>
            <a:pPr algn="ctr">
              <a:buNone/>
            </a:pPr>
            <a:r>
              <a:rPr lang="en-US" dirty="0" smtClean="0"/>
              <a:t>a{</a:t>
            </a:r>
          </a:p>
          <a:p>
            <a:pPr algn="ctr">
              <a:buNone/>
            </a:pPr>
            <a:r>
              <a:rPr lang="en-US" dirty="0" smtClean="0"/>
              <a:t>text-</a:t>
            </a:r>
            <a:r>
              <a:rPr lang="en-US" dirty="0" err="1" smtClean="0"/>
              <a:t>decoration:none</a:t>
            </a:r>
            <a:r>
              <a:rPr lang="en-US" dirty="0" smtClean="0"/>
              <a:t>;</a:t>
            </a:r>
          </a:p>
          <a:p>
            <a:pPr algn="ctr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Change image size:</a:t>
            </a:r>
          </a:p>
          <a:p>
            <a:pPr algn="ctr">
              <a:buNone/>
            </a:pPr>
            <a:r>
              <a:rPr lang="en-US" dirty="0" err="1" smtClean="0"/>
              <a:t>img</a:t>
            </a:r>
            <a:r>
              <a:rPr lang="en-US" dirty="0" smtClean="0"/>
              <a:t>{</a:t>
            </a:r>
          </a:p>
          <a:p>
            <a:pPr algn="ctr">
              <a:buNone/>
            </a:pPr>
            <a:r>
              <a:rPr lang="en-US" dirty="0" smtClean="0"/>
              <a:t>max-width: 15%;</a:t>
            </a:r>
          </a:p>
          <a:p>
            <a:pPr algn="ctr">
              <a:buNone/>
            </a:pPr>
            <a:r>
              <a:rPr lang="en-US" dirty="0" smtClean="0"/>
              <a:t>height: auto</a:t>
            </a:r>
            <a:r>
              <a:rPr lang="en-US" dirty="0" smtClean="0"/>
              <a:t>;</a:t>
            </a:r>
          </a:p>
          <a:p>
            <a:pPr algn="ctr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 the columns float:</a:t>
            </a:r>
          </a:p>
          <a:p>
            <a:pPr>
              <a:buNone/>
            </a:pPr>
            <a:r>
              <a:rPr lang="en-US" dirty="0" smtClean="0"/>
              <a:t>.column{</a:t>
            </a:r>
          </a:p>
          <a:p>
            <a:pPr>
              <a:buNone/>
            </a:pPr>
            <a:r>
              <a:rPr lang="en-US" dirty="0" smtClean="0"/>
              <a:t>border-left:3px solid blue;</a:t>
            </a:r>
          </a:p>
          <a:p>
            <a:pPr>
              <a:buNone/>
            </a:pPr>
            <a:r>
              <a:rPr lang="en-US" dirty="0" smtClean="0"/>
              <a:t>padding:10px;</a:t>
            </a:r>
          </a:p>
          <a:p>
            <a:pPr>
              <a:buNone/>
            </a:pPr>
            <a:r>
              <a:rPr lang="en-US" dirty="0" smtClean="0"/>
              <a:t>float=left;</a:t>
            </a:r>
          </a:p>
          <a:p>
            <a:pPr>
              <a:buNone/>
            </a:pPr>
            <a:r>
              <a:rPr lang="en-US" dirty="0" smtClean="0"/>
              <a:t>width:50%;</a:t>
            </a:r>
          </a:p>
          <a:p>
            <a:pPr>
              <a:buNone/>
            </a:pPr>
            <a:r>
              <a:rPr lang="en-US" dirty="0" smtClean="0"/>
              <a:t>padding:10px;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Let the rows display as tables: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row:after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content:"";</a:t>
            </a:r>
          </a:p>
          <a:p>
            <a:pPr>
              <a:buNone/>
            </a:pPr>
            <a:r>
              <a:rPr lang="en-US" dirty="0" err="1" smtClean="0"/>
              <a:t>display:table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clear:both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rgbClr val="FFFF00"/>
                </a:solidFill>
              </a:rPr>
              <a:t>THANKS FOR WATCHING</a:t>
            </a:r>
          </a:p>
          <a:p>
            <a:pPr algn="ctr">
              <a:buNone/>
            </a:pPr>
            <a:r>
              <a:rPr lang="en-US" sz="6000" dirty="0" smtClean="0">
                <a:solidFill>
                  <a:srgbClr val="FFFF00"/>
                </a:solidFill>
              </a:rPr>
              <a:t>PLEASE </a:t>
            </a:r>
            <a:r>
              <a:rPr lang="en-US" sz="6000" dirty="0" smtClean="0">
                <a:solidFill>
                  <a:schemeClr val="bg1"/>
                </a:solidFill>
              </a:rPr>
              <a:t>LIKE</a:t>
            </a:r>
            <a:r>
              <a:rPr lang="en-US" sz="6000" dirty="0" smtClean="0">
                <a:solidFill>
                  <a:srgbClr val="FFFF00"/>
                </a:solidFill>
              </a:rPr>
              <a:t> AND </a:t>
            </a:r>
            <a:r>
              <a:rPr lang="en-US" sz="6000" dirty="0" smtClean="0">
                <a:solidFill>
                  <a:srgbClr val="0070C0"/>
                </a:solidFill>
              </a:rPr>
              <a:t>SUBSCRIBE</a:t>
            </a:r>
            <a:r>
              <a:rPr lang="en-US" sz="6000" dirty="0" smtClean="0">
                <a:solidFill>
                  <a:srgbClr val="FFFF00"/>
                </a:solidFill>
              </a:rPr>
              <a:t> </a:t>
            </a:r>
          </a:p>
          <a:p>
            <a:pPr algn="ctr">
              <a:buNone/>
            </a:pPr>
            <a:r>
              <a:rPr lang="en-US" sz="6000" dirty="0" smtClean="0">
                <a:solidFill>
                  <a:srgbClr val="FFFF00"/>
                </a:solidFill>
              </a:rPr>
              <a:t>BEFORE YOU GO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TAG ATTRIBUTES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specify values for properties of the tags</a:t>
            </a:r>
          </a:p>
          <a:p>
            <a:r>
              <a:rPr lang="en-US" dirty="0" smtClean="0"/>
              <a:t>Example: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=“passport.jpg”&gt;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 smtClean="0"/>
              <a:t>src</a:t>
            </a:r>
            <a:r>
              <a:rPr lang="en-US" dirty="0" smtClean="0"/>
              <a:t> attribute of the image (</a:t>
            </a:r>
            <a:r>
              <a:rPr lang="en-US" dirty="0" err="1" smtClean="0"/>
              <a:t>img</a:t>
            </a:r>
            <a:r>
              <a:rPr lang="en-US" dirty="0" smtClean="0"/>
              <a:t>) tag above is used to specify the image to be displayed by the image tag.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68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HTML DOCUMENT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Every programming language has a specific type of document for writing code to enable the virtual machine to recognize and decode the codes it contains. The document type is specified by the file extension.</a:t>
            </a:r>
          </a:p>
          <a:p>
            <a:r>
              <a:rPr lang="en-US" dirty="0" smtClean="0"/>
              <a:t>Example: myapp.java – java document</a:t>
            </a:r>
          </a:p>
          <a:p>
            <a:r>
              <a:rPr lang="en-US" dirty="0" smtClean="0"/>
              <a:t>Myapp.html – html document, etc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066800"/>
            <a:ext cx="868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OUR PROJECT: CURRICULUM VITAE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project to create a website that would display our curriculum vitae</a:t>
            </a:r>
          </a:p>
          <a:p>
            <a:r>
              <a:rPr lang="en-US" dirty="0" smtClean="0"/>
              <a:t>Our exercises would include:</a:t>
            </a:r>
          </a:p>
          <a:p>
            <a:r>
              <a:rPr lang="en-US" dirty="0" smtClean="0"/>
              <a:t>Creating the project folder</a:t>
            </a:r>
          </a:p>
          <a:p>
            <a:r>
              <a:rPr lang="en-US" dirty="0" smtClean="0"/>
              <a:t>Creating html document</a:t>
            </a:r>
          </a:p>
          <a:p>
            <a:r>
              <a:rPr lang="en-US" dirty="0" smtClean="0"/>
              <a:t>Adding html sections</a:t>
            </a:r>
          </a:p>
          <a:p>
            <a:r>
              <a:rPr lang="en-US" dirty="0" smtClean="0"/>
              <a:t>Adding an image</a:t>
            </a:r>
          </a:p>
          <a:p>
            <a:r>
              <a:rPr lang="en-US" dirty="0" smtClean="0"/>
              <a:t>Creating CSS document</a:t>
            </a:r>
          </a:p>
          <a:p>
            <a:r>
              <a:rPr lang="en-US" dirty="0" smtClean="0"/>
              <a:t>Adding CSS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95400"/>
            <a:ext cx="868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ADD HTML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Summary</a:t>
            </a:r>
          </a:p>
          <a:p>
            <a:r>
              <a:rPr lang="en-US" dirty="0" smtClean="0"/>
              <a:t>Contacts</a:t>
            </a:r>
          </a:p>
          <a:p>
            <a:r>
              <a:rPr lang="en-US" dirty="0" err="1" smtClean="0"/>
              <a:t>Linkedin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Skill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Work experience</a:t>
            </a:r>
          </a:p>
          <a:p>
            <a:r>
              <a:rPr lang="en-US" dirty="0" smtClean="0"/>
              <a:t>Roles and responsibilities</a:t>
            </a:r>
          </a:p>
          <a:p>
            <a:r>
              <a:rPr lang="en-US" dirty="0" smtClean="0"/>
              <a:t>portfolios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68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5638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buNone/>
            </a:pPr>
            <a:r>
              <a:rPr lang="en-US" sz="6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 BE CONTINUED WITH</a:t>
            </a:r>
          </a:p>
          <a:p>
            <a:pPr algn="ctr">
              <a:buNone/>
            </a:pPr>
            <a:r>
              <a:rPr lang="en-US" sz="6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CSS STYLING</a:t>
            </a:r>
          </a:p>
          <a:p>
            <a:pPr algn="ctr">
              <a:buNone/>
            </a:pPr>
            <a:r>
              <a:rPr lang="en-US" sz="6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THANKS FOR WATCHING</a:t>
            </a:r>
          </a:p>
          <a:p>
            <a:pPr algn="ctr">
              <a:buNone/>
            </a:pPr>
            <a:r>
              <a:rPr lang="en-US" sz="6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PLEASE SUBSCRIBE</a:t>
            </a:r>
          </a:p>
          <a:p>
            <a:pPr algn="ctr"/>
            <a:endParaRPr lang="en-US" sz="6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buNone/>
            </a:pPr>
            <a:endParaRPr lang="en-US" sz="6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12480" cy="1143000"/>
          </a:xfr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 sheet is self explanatory; a sheet of document used in structuring the appearance of a web page. </a:t>
            </a:r>
          </a:p>
          <a:p>
            <a:r>
              <a:rPr lang="en-US" dirty="0" smtClean="0"/>
              <a:t>The term cascading refers to the behavior of the style sheet: the style you apply cascades, </a:t>
            </a:r>
            <a:r>
              <a:rPr lang="en-US" dirty="0" err="1" smtClean="0"/>
              <a:t>i.e</a:t>
            </a:r>
            <a:r>
              <a:rPr lang="en-US" dirty="0" smtClean="0"/>
              <a:t> it takes effect from top to bottom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Consists of a selector, pair of curly braces, properties and values, colon and semicolon.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5819" y="600670"/>
            <a:ext cx="735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CASCADING STYLE SHEET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1524000"/>
            <a:ext cx="868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p{</a:t>
            </a:r>
            <a:r>
              <a:rPr lang="en-US" dirty="0" err="1" smtClean="0"/>
              <a:t>color:red</a:t>
            </a:r>
            <a:r>
              <a:rPr lang="en-US" dirty="0" smtClean="0"/>
              <a:t>;}</a:t>
            </a:r>
          </a:p>
          <a:p>
            <a:r>
              <a:rPr lang="en-US" dirty="0" smtClean="0"/>
              <a:t>h</a:t>
            </a:r>
            <a:r>
              <a:rPr lang="en-US" dirty="0" smtClean="0"/>
              <a:t>3{</a:t>
            </a:r>
            <a:r>
              <a:rPr lang="en-US" dirty="0" err="1" smtClean="0"/>
              <a:t>color:blue</a:t>
            </a:r>
            <a:r>
              <a:rPr lang="en-US" dirty="0" smtClean="0"/>
              <a:t>;}</a:t>
            </a:r>
          </a:p>
          <a:p>
            <a:r>
              <a:rPr lang="en-US" dirty="0" smtClean="0"/>
              <a:t>d</a:t>
            </a:r>
            <a:r>
              <a:rPr lang="en-US" dirty="0" smtClean="0"/>
              <a:t>iv{text-</a:t>
            </a:r>
            <a:r>
              <a:rPr lang="en-US" dirty="0" err="1" smtClean="0"/>
              <a:t>color:blue</a:t>
            </a:r>
            <a:r>
              <a:rPr lang="en-US" dirty="0" smtClean="0"/>
              <a:t>; heght:50px;}</a:t>
            </a:r>
          </a:p>
          <a:p>
            <a:r>
              <a:rPr lang="en-US" dirty="0" smtClean="0"/>
              <a:t>p</a:t>
            </a:r>
            <a:r>
              <a:rPr lang="en-US" dirty="0" smtClean="0"/>
              <a:t> and h3 above are selectors for the paragraph-element and heading element respectively, color is a property of the element and red, blue are the values.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95400"/>
            <a:ext cx="868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Style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can be applied to a page in 3 different ways:</a:t>
            </a:r>
          </a:p>
          <a:p>
            <a:r>
              <a:rPr lang="en-US" dirty="0" smtClean="0"/>
              <a:t>Inline</a:t>
            </a:r>
          </a:p>
          <a:p>
            <a:r>
              <a:rPr lang="en-US" dirty="0" smtClean="0"/>
              <a:t>In head section</a:t>
            </a:r>
          </a:p>
          <a:p>
            <a:r>
              <a:rPr lang="en-US" dirty="0" smtClean="0"/>
              <a:t>CSS file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68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587</Words>
  <Application>Microsoft Office PowerPoint</Application>
  <PresentationFormat>On-screen Show (4:3)</PresentationFormat>
  <Paragraphs>116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WEBDESIGN</vt:lpstr>
      <vt:lpstr>TAG ATTRIBUTES</vt:lpstr>
      <vt:lpstr>HTML DOCUMENT</vt:lpstr>
      <vt:lpstr>OUR PROJECT: CURRICULUM VITAE</vt:lpstr>
      <vt:lpstr>EXERCISE 1: ADD HTML SECTIONS</vt:lpstr>
      <vt:lpstr>Slide 6</vt:lpstr>
      <vt:lpstr>CSS </vt:lpstr>
      <vt:lpstr>CSS EXAMPLE</vt:lpstr>
      <vt:lpstr>How To Style A Page</vt:lpstr>
      <vt:lpstr>CSS Inline Example</vt:lpstr>
      <vt:lpstr>Head Section CSS Example</vt:lpstr>
      <vt:lpstr>CSS File</vt:lpstr>
      <vt:lpstr>Link CSS To HTML File</vt:lpstr>
      <vt:lpstr>EXERCISE 2: ADD CSS TO MYCV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WEBDESIGN</dc:title>
  <dc:creator>ALABI</dc:creator>
  <cp:lastModifiedBy>ALABI</cp:lastModifiedBy>
  <cp:revision>69</cp:revision>
  <dcterms:created xsi:type="dcterms:W3CDTF">2023-08-09T19:35:13Z</dcterms:created>
  <dcterms:modified xsi:type="dcterms:W3CDTF">2023-08-12T20:43:15Z</dcterms:modified>
</cp:coreProperties>
</file>