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2ED6B-57A6-4BE4-B4E1-552F65C5D0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B372E-2C68-4D91-997B-4E8C6390AA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10531-8D1C-452E-A73A-3C5AB53235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EA582A-19DD-4A9A-B772-7AA2A71921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F43DEC-84CC-430B-BA75-365A3E0972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82B717-C90C-48F3-BE75-ACAFD753C8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F27673-8F1C-4EDF-BF6A-152E61162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F0BAFD-ACA7-4E5C-908E-60803A1319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752E9-EF06-4770-80BD-098B29216F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5E9CB6-5CDB-4F9B-84A6-167F4D1755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408814-FE77-4E62-B34D-D574AF0CB0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0E312-921A-4A11-ABD8-CB599ED3FC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11303-3F20-4085-96E3-29DA1080A2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B1DC67-DF0D-401B-87DC-987CC5388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3A8CBE-9EEB-4532-8C90-7C0C43F374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756D34-1AAF-4936-A3E1-8D727805BB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DCF27-56F1-4A7B-B799-763E01D6B1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84A45A-5ED5-4D17-836E-D3019C172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1C7655-307E-4833-B496-373D321C9E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E2448-84F6-4ADD-AE26-65CF772545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A625F5-C3E0-4A91-95A2-D84C33CDC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D261F-946F-4684-A255-1D5777BF6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5C614-29CC-48DF-AA39-703680529F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97229-67E5-4D0D-A073-C3DBDBA2CE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D7FC0-6948-4EE0-9A2A-09E3D85F01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8232E-E089-4AF9-9A08-0D4652C097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70560" y="1122480"/>
            <a:ext cx="96969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Company name: go-bro-project</a:t>
            </a:r>
            <a:br>
              <a:rPr sz="6000"/>
            </a:b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capstone contains the network infrastructure plan for one of the company offices.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600" spc="-1" strike="noStrike">
                <a:solidFill>
                  <a:srgbClr val="000000"/>
                </a:solidFill>
                <a:latin typeface="Calibri Light"/>
              </a:rPr>
              <a:t>Infrastructure Plan:</a:t>
            </a:r>
            <a:endParaRPr b="0" lang="en-US" sz="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sketch line"/>
          <p:cNvSpPr/>
          <p:nvPr/>
        </p:nvSpPr>
        <p:spPr>
          <a:xfrm>
            <a:off x="643320" y="2573640"/>
            <a:ext cx="3254760" cy="18000"/>
          </a:xfrm>
          <a:custGeom>
            <a:avLst/>
            <a:gdLst/>
            <a:ahLst/>
            <a:rect l="l" t="t" r="r" b="b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5 pcs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 printers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 24 ports switch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 Router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Sniffer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 Web server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6" descr="A diagram of a computer network&#10;&#10;Description automatically generated"/>
          <p:cNvPicPr/>
          <p:nvPr/>
        </p:nvPicPr>
        <p:blipFill>
          <a:blip r:embed="rId1"/>
          <a:stretch/>
        </p:blipFill>
        <p:spPr>
          <a:xfrm>
            <a:off x="4500000" y="848880"/>
            <a:ext cx="6903360" cy="50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 used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PC1: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192.168.1.11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PC2:192.168.1.12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PC3:192.168.1.13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PC4:192.168.1.14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PC5:192.168.1.15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PRINTER:192.168.1.16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Router Fa0/0: 192.168.1.1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Fa0/1: 192.168.2.2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server : Fa0: 192.168.2.3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Configuration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4" descr="A computer screen shot of a person holding a computer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1476000" y="1690560"/>
            <a:ext cx="5037120" cy="43509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6949440" y="1207080"/>
            <a:ext cx="5037120" cy="56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36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notes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pcs and printer are wired connected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pc can send and receive from the other and can use the printer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pcs can contact the web server safely by using Sniffer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router is the connection between the network and the web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Everything works properly after testing.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LibreOffice/7.3.7.2$Linux_X86_64 LibreOffice_project/30$Build-2</Application>
  <AppVersion>15.0000</AppVersion>
  <Words>119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2024-02-07T17:26:46Z</dcterms:created>
  <dc:creator>ahmad osman</dc:creator>
  <dc:description/>
  <dc:language>en-IN</dc:language>
  <cp:lastModifiedBy/>
  <dcterms:modified xsi:type="dcterms:W3CDTF">2024-02-17T15:37:34Z</dcterms:modified>
  <cp:revision>3</cp:revision>
  <dc:subject/>
  <dc:title>Company name: Insurance Pro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