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12" r:id="rId2"/>
    <p:sldMasterId id="2147483726" r:id="rId3"/>
    <p:sldMasterId id="2147483739" r:id="rId4"/>
  </p:sldMasterIdLst>
  <p:notesMasterIdLst>
    <p:notesMasterId r:id="rId7"/>
  </p:notesMasterIdLst>
  <p:handoutMasterIdLst>
    <p:handoutMasterId r:id="rId8"/>
  </p:handoutMasterIdLst>
  <p:sldIdLst>
    <p:sldId id="1144" r:id="rId5"/>
    <p:sldId id="1151" r:id="rId6"/>
  </p:sldIdLst>
  <p:sldSz cx="9144000" cy="6858000" type="screen4x3"/>
  <p:notesSz cx="6797675" cy="9874250"/>
  <p:defaultTextStyle>
    <a:defPPr marL="0" marR="0" indent="0" algn="l" defTabSz="45717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078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156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236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314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5393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2472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199549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6628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pos="288">
          <p15:clr>
            <a:srgbClr val="A4A3A4"/>
          </p15:clr>
        </p15:guide>
        <p15:guide id="4" pos="3312" userDrawn="1">
          <p15:clr>
            <a:srgbClr val="A4A3A4"/>
          </p15:clr>
        </p15:guide>
        <p15:guide id="5" orient="horz" pos="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itor" initials="Editor" lastIdx="7" clrIdx="0"/>
  <p:cmAuthor id="1" name="Shahbaj Siddique" initials="SS" lastIdx="1" clrIdx="1">
    <p:extLst>
      <p:ext uri="{19B8F6BF-5375-455C-9EA6-DF929625EA0E}">
        <p15:presenceInfo xmlns:p15="http://schemas.microsoft.com/office/powerpoint/2012/main" userId="Shahbaj Siddi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949AB"/>
    <a:srgbClr val="F2F2F2"/>
    <a:srgbClr val="2B3780"/>
    <a:srgbClr val="5B6BC9"/>
    <a:srgbClr val="AAB2E3"/>
    <a:srgbClr val="222B64"/>
    <a:srgbClr val="BDC3E9"/>
    <a:srgbClr val="919CD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FD8"/>
          </a:solidFill>
        </a:fill>
      </a:tcStyle>
    </a:wholeTbl>
    <a:band2H>
      <a:tcTxStyle/>
      <a:tcStyle>
        <a:tcBdr/>
        <a:fill>
          <a:solidFill>
            <a:srgbClr val="E7F0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/>
      <a:tcStyle>
        <a:tcBdr/>
        <a:fill>
          <a:solidFill>
            <a:srgbClr val="F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FD3"/>
          </a:solidFill>
        </a:fill>
      </a:tcStyle>
    </a:wholeTbl>
    <a:band2H>
      <a:tcTxStyle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FD3"/>
          </a:solidFill>
        </a:fill>
      </a:tcStyle>
    </a:wholeTbl>
    <a:band2H>
      <a:tcTxStyle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82" autoAdjust="0"/>
    <p:restoredTop sz="81782" autoAdjust="0"/>
  </p:normalViewPr>
  <p:slideViewPr>
    <p:cSldViewPr>
      <p:cViewPr varScale="1">
        <p:scale>
          <a:sx n="70" d="100"/>
          <a:sy n="70" d="100"/>
        </p:scale>
        <p:origin x="2262" y="66"/>
      </p:cViewPr>
      <p:guideLst>
        <p:guide pos="2880"/>
        <p:guide pos="288"/>
        <p:guide pos="3312"/>
        <p:guide orient="horz" pos="672"/>
      </p:guideLst>
    </p:cSldViewPr>
  </p:slideViewPr>
  <p:outlineViewPr>
    <p:cViewPr>
      <p:scale>
        <a:sx n="33" d="100"/>
        <a:sy n="33" d="100"/>
      </p:scale>
      <p:origin x="0" y="-4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23129-7BFB-40DD-8443-ED859C380FFE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12/9/2020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25D7-BD72-4598-966D-62DA167CE1A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06357" y="4690269"/>
            <a:ext cx="4984962" cy="444341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0036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78" latinLnBrk="0">
      <a:defRPr sz="1200">
        <a:latin typeface="Arial" panose="020B0604020202020204" pitchFamily="34" charset="0"/>
        <a:ea typeface="+mn-ea"/>
        <a:cs typeface="Arial" panose="020B0604020202020204" pitchFamily="34" charset="0"/>
        <a:sym typeface="Helvetica"/>
      </a:defRPr>
    </a:lvl1pPr>
    <a:lvl2pPr indent="114293" defTabSz="457078" latinLnBrk="0">
      <a:defRPr sz="1200">
        <a:latin typeface="+mn-lt"/>
        <a:ea typeface="+mn-ea"/>
        <a:cs typeface="+mn-cs"/>
        <a:sym typeface="Helvetica"/>
      </a:defRPr>
    </a:lvl2pPr>
    <a:lvl3pPr indent="228585" defTabSz="457078" latinLnBrk="0">
      <a:defRPr sz="1200">
        <a:latin typeface="+mn-lt"/>
        <a:ea typeface="+mn-ea"/>
        <a:cs typeface="+mn-cs"/>
        <a:sym typeface="Helvetica"/>
      </a:defRPr>
    </a:lvl3pPr>
    <a:lvl4pPr indent="342878" defTabSz="457078" latinLnBrk="0">
      <a:defRPr sz="1200">
        <a:latin typeface="+mn-lt"/>
        <a:ea typeface="+mn-ea"/>
        <a:cs typeface="+mn-cs"/>
        <a:sym typeface="Helvetica"/>
      </a:defRPr>
    </a:lvl4pPr>
    <a:lvl5pPr indent="457170" defTabSz="457078" latinLnBrk="0">
      <a:defRPr sz="1200">
        <a:latin typeface="+mn-lt"/>
        <a:ea typeface="+mn-ea"/>
        <a:cs typeface="+mn-cs"/>
        <a:sym typeface="Helvetica"/>
      </a:defRPr>
    </a:lvl5pPr>
    <a:lvl6pPr indent="571462" defTabSz="457078" latinLnBrk="0">
      <a:defRPr sz="1200">
        <a:latin typeface="+mn-lt"/>
        <a:ea typeface="+mn-ea"/>
        <a:cs typeface="+mn-cs"/>
        <a:sym typeface="Helvetica"/>
      </a:defRPr>
    </a:lvl6pPr>
    <a:lvl7pPr indent="685755" defTabSz="457078" latinLnBrk="0">
      <a:defRPr sz="1200">
        <a:latin typeface="+mn-lt"/>
        <a:ea typeface="+mn-ea"/>
        <a:cs typeface="+mn-cs"/>
        <a:sym typeface="Helvetica"/>
      </a:defRPr>
    </a:lvl7pPr>
    <a:lvl8pPr indent="800048" defTabSz="457078" latinLnBrk="0">
      <a:defRPr sz="1200">
        <a:latin typeface="+mn-lt"/>
        <a:ea typeface="+mn-ea"/>
        <a:cs typeface="+mn-cs"/>
        <a:sym typeface="Helvetica"/>
      </a:defRPr>
    </a:lvl8pPr>
    <a:lvl9pPr indent="914340" defTabSz="457078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rmation_maks@moodys.com" TargetMode="External"/><Relationship Id="rId2" Type="http://schemas.openxmlformats.org/officeDocument/2006/relationships/hyperlink" Target="http://www.maknowledgeservices.com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127759"/>
            <a:ext cx="9144000" cy="576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161288"/>
            <a:ext cx="9144000" cy="5754624"/>
          </a:xfrm>
          <a:prstGeom prst="rect">
            <a:avLst/>
          </a:prstGeom>
          <a:gradFill>
            <a:gsLst>
              <a:gs pos="25000">
                <a:schemeClr val="accent1">
                  <a:lumMod val="100000"/>
                  <a:alpha val="0"/>
                </a:schemeClr>
              </a:gs>
              <a:gs pos="75000">
                <a:schemeClr val="accent2">
                  <a:alpha val="50000"/>
                </a:schemeClr>
              </a:gs>
            </a:gsLst>
            <a:lin ang="54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2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4" y="304800"/>
            <a:ext cx="2688336" cy="67208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57199" y="3505200"/>
            <a:ext cx="8221663" cy="2319865"/>
          </a:xfrm>
          <a:prstGeom prst="rect">
            <a:avLst/>
          </a:prstGeom>
          <a:solidFill>
            <a:srgbClr val="FFFFFF">
              <a:alpha val="85000"/>
            </a:srgb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13892" y="3681294"/>
            <a:ext cx="7844308" cy="119880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  <a:defRPr sz="3600" b="0" baseline="0">
                <a:solidFill>
                  <a:srgbClr val="1A237E"/>
                </a:solidFill>
              </a:defRPr>
            </a:lvl1pPr>
            <a:lvl2pPr marL="228600" indent="0">
              <a:buNone/>
              <a:defRPr sz="4400" b="1">
                <a:solidFill>
                  <a:schemeClr val="accent1"/>
                </a:solidFill>
              </a:defRPr>
            </a:lvl2pPr>
            <a:lvl3pPr marL="457200" indent="0">
              <a:buNone/>
              <a:defRPr sz="4400" b="1">
                <a:solidFill>
                  <a:schemeClr val="accent1"/>
                </a:solidFill>
              </a:defRPr>
            </a:lvl3pPr>
            <a:lvl4pPr marL="685800" indent="0">
              <a:buNone/>
              <a:defRPr sz="4400" b="1">
                <a:solidFill>
                  <a:schemeClr val="accent1"/>
                </a:solidFill>
              </a:defRPr>
            </a:lvl4pPr>
            <a:lvl5pPr marL="914400" indent="0">
              <a:buNone/>
              <a:defRPr sz="4400" b="1">
                <a:solidFill>
                  <a:schemeClr val="accen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here to add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13890" y="5036771"/>
            <a:ext cx="7844309" cy="61815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  <a:defRPr sz="1800">
                <a:solidFill>
                  <a:schemeClr val="bg1">
                    <a:lumMod val="25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Sub 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324599" y="6032499"/>
            <a:ext cx="2354263" cy="238125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Month, 2019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891" y="4958433"/>
            <a:ext cx="7844308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18970" y="6032499"/>
            <a:ext cx="4410230" cy="673101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 b="1" i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Name / Title, Department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rot="10800000" flipH="1">
            <a:off x="457199" y="5791200"/>
            <a:ext cx="8221663" cy="100584"/>
          </a:xfrm>
          <a:prstGeom prst="rect">
            <a:avLst/>
          </a:prstGeom>
          <a:gradFill>
            <a:gsLst>
              <a:gs pos="2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348779" y="304800"/>
            <a:ext cx="2330083" cy="672084"/>
          </a:xfrm>
          <a:noFill/>
        </p:spPr>
        <p:txBody>
          <a:bodyPr anchor="ctr" anchorCtr="1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Partner /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7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4" y="414338"/>
            <a:ext cx="8229600" cy="871009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50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66344" y="1691640"/>
            <a:ext cx="3977640" cy="464248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 baseline="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First level [Wingdings: 110, Size 75%]  </a:t>
            </a:r>
          </a:p>
          <a:p>
            <a:pPr lvl="2"/>
            <a:r>
              <a:rPr lang="en-US" dirty="0" smtClean="0"/>
              <a:t>Second level [Arial: 2013, Size 100%]</a:t>
            </a:r>
          </a:p>
          <a:p>
            <a:pPr lvl="3"/>
            <a:r>
              <a:rPr lang="en-US" dirty="0" smtClean="0"/>
              <a:t>Third level [Wingdings 3: 134, Size 75%] </a:t>
            </a:r>
          </a:p>
          <a:p>
            <a:pPr lvl="4"/>
            <a:r>
              <a:rPr lang="en-US" dirty="0" smtClean="0"/>
              <a:t>Fourth level [Wingdings 2: 151, Size 100%]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718304" y="1691640"/>
            <a:ext cx="3977640" cy="46424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949AB"/>
              </a:buClr>
              <a:buSzPct val="100000"/>
              <a:buFont typeface="Wingdings" panose="05000000000000000000" pitchFamily="2" charset="2"/>
              <a:buNone/>
              <a:tabLst/>
              <a:defRPr sz="1400">
                <a:solidFill>
                  <a:schemeClr val="tx1"/>
                </a:solidFill>
              </a:defRPr>
            </a:lvl1pPr>
            <a:lvl2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A237E"/>
              </a:buClr>
              <a:buSzPct val="100000"/>
              <a:buFont typeface="Wingdings 3" panose="05040102010807070707" pitchFamily="18" charset="2"/>
              <a:buChar char=""/>
              <a:tabLst/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defRPr>
            </a:lvl2pPr>
            <a:lvl3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3pPr>
            <a:lvl4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A237E"/>
              </a:buClr>
              <a:buSzPct val="100000"/>
              <a:buFont typeface="Wingdings 2" panose="05020102010507070707" pitchFamily="18" charset="2"/>
              <a:buChar char=""/>
              <a:tabLst/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4pPr>
            <a:lvl5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A237E"/>
              </a:buClr>
              <a:buSzPct val="75000"/>
              <a:buFont typeface="Wingdings 2" panose="05020102010507070707" pitchFamily="18" charset="2"/>
              <a:buChar char=""/>
              <a:tabLst/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First level [Wingdings: 110, Size 75%]  </a:t>
            </a:r>
          </a:p>
          <a:p>
            <a:pPr lvl="2"/>
            <a:r>
              <a:rPr lang="en-US" dirty="0" smtClean="0"/>
              <a:t>Second level [Arial: 2013, Size 100%]</a:t>
            </a:r>
          </a:p>
          <a:p>
            <a:pPr lvl="3"/>
            <a:r>
              <a:rPr lang="en-US" dirty="0" smtClean="0"/>
              <a:t>Third level [Wingdings 3: 134, Size 75%] </a:t>
            </a:r>
          </a:p>
          <a:p>
            <a:pPr marL="914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tabLst/>
            </a:pPr>
            <a:r>
              <a:rPr lang="en-US" dirty="0" smtClean="0"/>
              <a:t>Fourth level [Wingdings 2: 151, Size 100%]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11312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374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199" y="3281107"/>
            <a:ext cx="3977640" cy="1447801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433" y="3281108"/>
            <a:ext cx="3977640" cy="1447800"/>
          </a:xfrm>
          <a:prstGeom prst="rect">
            <a:avLst/>
          </a:prstGeom>
          <a:noFill/>
        </p:spPr>
        <p:txBody>
          <a:bodyPr lIns="274320" tIns="91440" rIns="274320" bIns="91440" anchor="ctr"/>
          <a:lstStyle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66344" y="1691640"/>
            <a:ext cx="3977640" cy="149683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 marL="228600" indent="-228600"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defRPr>
            </a:lvl2pPr>
            <a:lvl3pPr>
              <a:defRPr sz="1400" b="0">
                <a:solidFill>
                  <a:schemeClr val="tx1"/>
                </a:solidFill>
              </a:defRPr>
            </a:lvl3pPr>
            <a:lvl4pPr>
              <a:defRPr sz="14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marL="228600" marR="0" lvl="1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718304" y="1691640"/>
            <a:ext cx="3977640" cy="4663567"/>
          </a:xfrm>
        </p:spPr>
        <p:txBody>
          <a:bodyPr/>
          <a:lstStyle>
            <a:lvl1pPr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rgbClr val="1A237E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rgbClr val="1A237E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rgbClr val="1A237E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11312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8"/>
          </p:nvPr>
        </p:nvSpPr>
        <p:spPr>
          <a:xfrm>
            <a:off x="466344" y="4839956"/>
            <a:ext cx="3977640" cy="149683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038600" y="5086417"/>
            <a:ext cx="340529" cy="21921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b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”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96993" y="3096349"/>
            <a:ext cx="304800" cy="1107996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“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101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61432" y="3281108"/>
            <a:ext cx="3977640" cy="1447801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718304" y="1691640"/>
            <a:ext cx="3977640" cy="46609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66344" y="1691640"/>
            <a:ext cx="3977640" cy="149683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11312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433" y="3281108"/>
            <a:ext cx="3977640" cy="1447800"/>
          </a:xfrm>
          <a:noFill/>
        </p:spPr>
        <p:txBody>
          <a:bodyPr lIns="274320" tIns="91440" rIns="274320" bIns="91440" anchor="ctr"/>
          <a:lstStyle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8"/>
          </p:nvPr>
        </p:nvSpPr>
        <p:spPr>
          <a:xfrm>
            <a:off x="466344" y="4839956"/>
            <a:ext cx="3977640" cy="149683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96993" y="3096349"/>
            <a:ext cx="3882136" cy="2209279"/>
            <a:chOff x="496993" y="3096349"/>
            <a:chExt cx="3882136" cy="220927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96993" y="3096349"/>
              <a:ext cx="304800" cy="1107996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l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b="0" i="0" u="none" strike="noStrike" cap="none" spc="0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“</a:t>
              </a:r>
              <a:endParaRPr kumimoji="0" lang="en-US" sz="7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38600" y="4197632"/>
              <a:ext cx="340529" cy="1107996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b">
              <a:spAutoFit/>
            </a:bodyPr>
            <a:lstStyle/>
            <a:p>
              <a:pPr marL="0" marR="0" indent="0" algn="l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b="0" i="0" u="none" strike="noStrike" cap="none" spc="0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”</a:t>
              </a:r>
              <a:endParaRPr kumimoji="0" lang="en-US" sz="7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450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hre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11312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66344" y="1691640"/>
            <a:ext cx="2651760" cy="4663567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3246120" y="1691640"/>
            <a:ext cx="2651760" cy="4663567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6025896" y="1691640"/>
            <a:ext cx="2651760" cy="4663567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11312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268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6344" y="1691640"/>
            <a:ext cx="8229600" cy="4663567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8025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6344" y="1928134"/>
            <a:ext cx="822960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" y="1673224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66344" y="3538950"/>
            <a:ext cx="822960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6344" y="3283043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8"/>
          </p:nvPr>
        </p:nvSpPr>
        <p:spPr>
          <a:xfrm>
            <a:off x="466344" y="5145765"/>
            <a:ext cx="822960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66344" y="4889858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549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6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6344" y="1928134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" y="1673224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66344" y="3538950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6344" y="3283043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8"/>
          </p:nvPr>
        </p:nvSpPr>
        <p:spPr>
          <a:xfrm>
            <a:off x="466344" y="5145765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66344" y="4889858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4718304" y="1928134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718304" y="1673224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4718304" y="3538950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718304" y="3283043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4718304" y="5145765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718304" y="4889858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1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6344" y="1928134"/>
            <a:ext cx="8229600" cy="201168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" y="1672227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66344" y="4323927"/>
            <a:ext cx="8229600" cy="201168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6344" y="4068020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510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68680"/>
          </a:xfrm>
        </p:spPr>
        <p:txBody>
          <a:bodyPr tIns="0" bIns="0" anchor="t"/>
          <a:lstStyle>
            <a:lvl1pPr algn="l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2465660"/>
            <a:ext cx="2743200" cy="3037025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3600" baseline="0">
                <a:solidFill>
                  <a:srgbClr val="1A237E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TEXT</a:t>
            </a:r>
          </a:p>
          <a:p>
            <a:pPr lvl="0"/>
            <a:r>
              <a:rPr lang="en-US" dirty="0" smtClean="0"/>
              <a:t> TO BE ADDED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rot="5400000" flipH="1">
            <a:off x="1802424" y="4173260"/>
            <a:ext cx="52757" cy="274320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1802425" y="1061329"/>
            <a:ext cx="52757" cy="274320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41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840" y="416476"/>
            <a:ext cx="4371023" cy="914400"/>
          </a:xfrm>
        </p:spPr>
        <p:txBody>
          <a:bodyPr tIns="0" bIns="0" anchor="t"/>
          <a:lstStyle>
            <a:lvl1pPr algn="l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Table of Contents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86200" cy="6858001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2"/>
          <p:cNvSpPr txBox="1"/>
          <p:nvPr userDrawn="1"/>
        </p:nvSpPr>
        <p:spPr>
          <a:xfrm>
            <a:off x="4171028" y="2696236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3"/>
          <p:cNvSpPr txBox="1"/>
          <p:nvPr userDrawn="1"/>
        </p:nvSpPr>
        <p:spPr>
          <a:xfrm>
            <a:off x="4171028" y="5192204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"/>
          <p:cNvSpPr txBox="1"/>
          <p:nvPr userDrawn="1"/>
        </p:nvSpPr>
        <p:spPr>
          <a:xfrm>
            <a:off x="4171028" y="144825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3"/>
          <p:cNvSpPr txBox="1"/>
          <p:nvPr userDrawn="1"/>
        </p:nvSpPr>
        <p:spPr>
          <a:xfrm>
            <a:off x="4171028" y="3944220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76800" y="1676852"/>
            <a:ext cx="3800475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76800" y="2935419"/>
            <a:ext cx="3800475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76800" y="4202975"/>
            <a:ext cx="3800475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Heading 3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5469573"/>
            <a:ext cx="3800475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Heading 4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876800" y="3229127"/>
            <a:ext cx="3800475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4876800" y="4496920"/>
            <a:ext cx="3800475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876800" y="5760152"/>
            <a:ext cx="3800475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67431"/>
            <a:ext cx="3800475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 rot="16200000">
            <a:off x="4810663" y="-195199"/>
            <a:ext cx="84966" cy="1090612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6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ank You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Shutterstock\+++++New Work 2019\++New-Co-Rebranding\Vishnu\3rd set\10x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492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0" y="2743433"/>
            <a:ext cx="9144000" cy="14534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46320" tIns="0" rIns="0" bIns="0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l" hangingPunct="1"/>
            <a:r>
              <a:rPr lang="en-US" sz="3600" dirty="0" smtClean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5103697"/>
            <a:ext cx="181428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0" i="0" u="none" strike="noStrike" kern="1200" cap="none" spc="0" baseline="0" dirty="0">
                <a:solidFill>
                  <a:srgbClr val="3949AB"/>
                </a:solidFill>
                <a:uFillTx/>
                <a:latin typeface="Arial"/>
                <a:ea typeface="+mn-ea"/>
                <a:cs typeface="Arial"/>
                <a:sym typeface="Helvetica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endParaRPr lang="en-US" sz="1400" b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8500" y="5436136"/>
            <a:ext cx="2651760" cy="864080"/>
          </a:xfrm>
        </p:spPr>
        <p:txBody>
          <a:bodyPr vert="horz" lIns="0" tIns="0" rIns="0" bIns="0" rtlCol="0">
            <a:no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0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Contact 2</a:t>
            </a:r>
            <a:br>
              <a:rPr lang="en-US" dirty="0" smtClean="0"/>
            </a:br>
            <a:r>
              <a:rPr lang="en-US" dirty="0" smtClean="0"/>
              <a:t>Address</a:t>
            </a:r>
            <a:br>
              <a:rPr lang="en-US" dirty="0" smtClean="0"/>
            </a:br>
            <a:r>
              <a:rPr lang="en-US" dirty="0" smtClean="0"/>
              <a:t>Email</a:t>
            </a:r>
            <a:br>
              <a:rPr lang="en-US" dirty="0" smtClean="0"/>
            </a:br>
            <a:r>
              <a:rPr lang="en-US" dirty="0" smtClean="0"/>
              <a:t>Phone</a:t>
            </a:r>
          </a:p>
        </p:txBody>
      </p:sp>
      <p:sp>
        <p:nvSpPr>
          <p:cNvPr id="20" name="Text Placeholder 1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5436136"/>
            <a:ext cx="2651760" cy="86408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Contact 1</a:t>
            </a:r>
            <a:br>
              <a:rPr lang="en-US" dirty="0" smtClean="0"/>
            </a:br>
            <a:r>
              <a:rPr lang="en-US" dirty="0" smtClean="0"/>
              <a:t>Address</a:t>
            </a:r>
            <a:br>
              <a:rPr lang="en-US" dirty="0" smtClean="0"/>
            </a:br>
            <a:r>
              <a:rPr lang="en-US" dirty="0" smtClean="0"/>
              <a:t>Email</a:t>
            </a:r>
            <a:br>
              <a:rPr lang="en-US" dirty="0" smtClean="0"/>
            </a:br>
            <a:r>
              <a:rPr lang="en-US" dirty="0" smtClean="0"/>
              <a:t>Phone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9800" y="5436136"/>
            <a:ext cx="2651760" cy="86408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Contact 3</a:t>
            </a:r>
            <a:br>
              <a:rPr lang="en-US" dirty="0" smtClean="0"/>
            </a:br>
            <a:r>
              <a:rPr lang="en-US" dirty="0" smtClean="0"/>
              <a:t>Address</a:t>
            </a:r>
            <a:br>
              <a:rPr lang="en-US" dirty="0" smtClean="0"/>
            </a:br>
            <a:r>
              <a:rPr lang="en-US" dirty="0" smtClean="0"/>
              <a:t>Email</a:t>
            </a:r>
            <a:br>
              <a:rPr lang="en-US" dirty="0" smtClean="0"/>
            </a:br>
            <a:r>
              <a:rPr lang="en-US" dirty="0" smtClean="0"/>
              <a:t>Phone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75" y="3115298"/>
            <a:ext cx="2838925" cy="70973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 flipH="1">
            <a:off x="0" y="4192950"/>
            <a:ext cx="9144000" cy="100584"/>
          </a:xfrm>
          <a:prstGeom prst="rect">
            <a:avLst/>
          </a:prstGeom>
          <a:gradFill flip="none" rotWithShape="1">
            <a:gsLst>
              <a:gs pos="25000">
                <a:schemeClr val="accent1"/>
              </a:gs>
              <a:gs pos="75000">
                <a:schemeClr val="accent3"/>
              </a:gs>
            </a:gsLst>
            <a:lin ang="10800000" scaled="1"/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 rot="5400000" flipV="1">
            <a:off x="4199126" y="3459569"/>
            <a:ext cx="745748" cy="21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endParaRPr lang="en-US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/>
            </a:endParaRPr>
          </a:p>
        </p:txBody>
      </p:sp>
      <p:sp>
        <p:nvSpPr>
          <p:cNvPr id="30" name="Footer Placeholder 3"/>
          <p:cNvSpPr txBox="1">
            <a:spLocks/>
          </p:cNvSpPr>
          <p:nvPr userDrawn="1"/>
        </p:nvSpPr>
        <p:spPr>
          <a:xfrm>
            <a:off x="457200" y="6457610"/>
            <a:ext cx="2444580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 marL="0" marR="0" indent="0" algn="l" defTabSz="457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0" marR="0" indent="45707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15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23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314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5393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2472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199549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662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050" b="1" dirty="0" smtClean="0">
                <a:solidFill>
                  <a:schemeClr val="tx1"/>
                </a:solidFill>
              </a:rPr>
              <a:t>acuitykp.com | contact@acuitykp.com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739772"/>
            <a:ext cx="9144000" cy="145712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356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275"/>
            <a:ext cx="9144000" cy="1928772"/>
          </a:xfrm>
          <a:solidFill>
            <a:schemeClr val="tx2">
              <a:alpha val="80000"/>
            </a:schemeClr>
          </a:solidFill>
        </p:spPr>
        <p:txBody>
          <a:bodyPr vert="horz" wrap="square" lIns="457200" tIns="457200" rIns="457200" bIns="457200" rtlCol="0" anchor="ctr" anchorCtr="0">
            <a:noAutofit/>
          </a:bodyPr>
          <a:lstStyle>
            <a:lvl1pPr>
              <a:defRPr lang="en-US" sz="4400" dirty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8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8720" y="1508125"/>
            <a:ext cx="6757302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332399"/>
          </a:xfrm>
          <a:prstGeom prst="rect">
            <a:avLst/>
          </a:prstGeom>
        </p:spPr>
        <p:txBody>
          <a:bodyPr numCol="1"/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324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9832"/>
            <a:ext cx="2515235" cy="2616101"/>
          </a:xfrm>
          <a:noFill/>
          <a:ln>
            <a:noFill/>
          </a:ln>
        </p:spPr>
        <p:txBody>
          <a:bodyPr/>
          <a:lstStyle>
            <a:lvl1pPr algn="r">
              <a:defRPr sz="17000"/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29000" y="1983582"/>
            <a:ext cx="0" cy="2662232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415569" cy="2446638"/>
          </a:xfrm>
          <a:prstGeom prst="rect">
            <a:avLst/>
          </a:prstGeom>
        </p:spPr>
        <p:txBody>
          <a:bodyPr numCol="1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0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5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100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Text &amp; 2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4825" y="0"/>
            <a:ext cx="609917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213" b="-2"/>
          <a:stretch/>
        </p:blipFill>
        <p:spPr>
          <a:xfrm>
            <a:off x="446541" y="6470431"/>
            <a:ext cx="1656579" cy="1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5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Text &amp; 1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6099174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9174" y="0"/>
            <a:ext cx="304482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213" b="-2"/>
          <a:stretch/>
        </p:blipFill>
        <p:spPr>
          <a:xfrm>
            <a:off x="446541" y="6470431"/>
            <a:ext cx="1656579" cy="1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lIns="457200" tIns="457200" rIns="457200" bIns="45720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32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353665"/>
            <a:ext cx="9144000" cy="539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rId2"/>
          </p:cNvPr>
          <p:cNvSpPr/>
          <p:nvPr userDrawn="1"/>
        </p:nvSpPr>
        <p:spPr>
          <a:xfrm>
            <a:off x="640080" y="5353665"/>
            <a:ext cx="3931920" cy="539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hlinkClick r:id="rId3"/>
          </p:cNvPr>
          <p:cNvSpPr/>
          <p:nvPr userDrawn="1"/>
        </p:nvSpPr>
        <p:spPr>
          <a:xfrm>
            <a:off x="4663440" y="5353665"/>
            <a:ext cx="3840480" cy="539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6344" y="416477"/>
            <a:ext cx="8229600" cy="1088473"/>
          </a:xfrm>
        </p:spPr>
        <p:txBody>
          <a:bodyPr tIns="0" bIns="0" anchor="t"/>
          <a:lstStyle>
            <a:lvl1pPr algn="l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9" name="2"/>
          <p:cNvSpPr txBox="1"/>
          <p:nvPr userDrawn="1"/>
        </p:nvSpPr>
        <p:spPr>
          <a:xfrm>
            <a:off x="411828" y="2680059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3"/>
          <p:cNvSpPr txBox="1"/>
          <p:nvPr userDrawn="1"/>
        </p:nvSpPr>
        <p:spPr>
          <a:xfrm>
            <a:off x="411828" y="519810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"/>
          <p:cNvSpPr txBox="1"/>
          <p:nvPr userDrawn="1"/>
        </p:nvSpPr>
        <p:spPr>
          <a:xfrm>
            <a:off x="411828" y="140879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3"/>
          <p:cNvSpPr txBox="1"/>
          <p:nvPr userDrawn="1"/>
        </p:nvSpPr>
        <p:spPr>
          <a:xfrm>
            <a:off x="411828" y="3951326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17601" y="1637392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1117601" y="2965809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117601" y="4233365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Heading 3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499963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Heading 4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1117601" y="3259517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1117601" y="4527310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1117601" y="5790542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1" y="1927971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4" name="2"/>
          <p:cNvSpPr txBox="1"/>
          <p:nvPr userDrawn="1"/>
        </p:nvSpPr>
        <p:spPr>
          <a:xfrm>
            <a:off x="4702920" y="2680059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3"/>
          <p:cNvSpPr txBox="1"/>
          <p:nvPr userDrawn="1"/>
        </p:nvSpPr>
        <p:spPr>
          <a:xfrm>
            <a:off x="4702920" y="519810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1"/>
          <p:cNvSpPr txBox="1"/>
          <p:nvPr userDrawn="1"/>
        </p:nvSpPr>
        <p:spPr>
          <a:xfrm>
            <a:off x="4702920" y="140879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3"/>
          <p:cNvSpPr txBox="1"/>
          <p:nvPr userDrawn="1"/>
        </p:nvSpPr>
        <p:spPr>
          <a:xfrm>
            <a:off x="4702920" y="3951326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6" y="1637392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Heading 5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6" y="2965809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Heading 6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430536" y="4233365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rgbClr val="4A148C"/>
                </a:solidFill>
              </a:defRPr>
            </a:lvl1pPr>
          </a:lstStyle>
          <a:p>
            <a:pPr lvl="0"/>
            <a:r>
              <a:rPr lang="en-US" dirty="0" smtClean="0"/>
              <a:t>Heading 7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5430536" y="5499963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rgbClr val="388E3C"/>
                </a:solidFill>
              </a:defRPr>
            </a:lvl1pPr>
          </a:lstStyle>
          <a:p>
            <a:pPr lvl="0"/>
            <a:r>
              <a:rPr lang="en-US" dirty="0" smtClean="0"/>
              <a:t>Heading 8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5430536" y="3259517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5430536" y="4527310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5430536" y="5790542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430536" y="1927971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68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8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50" y="363538"/>
            <a:ext cx="8330887" cy="255776"/>
          </a:xfrm>
        </p:spPr>
        <p:txBody>
          <a:bodyPr/>
          <a:lstStyle>
            <a:lvl1pPr>
              <a:defRPr sz="1662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49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8720" y="1508125"/>
            <a:ext cx="6757302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332399"/>
          </a:xfrm>
          <a:prstGeom prst="rect">
            <a:avLst/>
          </a:prstGeom>
        </p:spPr>
        <p:txBody>
          <a:bodyPr numCol="1"/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420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9832"/>
            <a:ext cx="2515235" cy="2616101"/>
          </a:xfrm>
          <a:noFill/>
          <a:ln>
            <a:noFill/>
          </a:ln>
        </p:spPr>
        <p:txBody>
          <a:bodyPr/>
          <a:lstStyle>
            <a:lvl1pPr algn="r">
              <a:defRPr sz="17000"/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29000" y="1983582"/>
            <a:ext cx="0" cy="2662232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415569" cy="2446638"/>
          </a:xfrm>
          <a:prstGeom prst="rect">
            <a:avLst/>
          </a:prstGeom>
        </p:spPr>
        <p:txBody>
          <a:bodyPr numCol="1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39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604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100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316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Text &amp; 2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4825" y="0"/>
            <a:ext cx="609917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213" b="-2"/>
          <a:stretch/>
        </p:blipFill>
        <p:spPr>
          <a:xfrm>
            <a:off x="446541" y="6470431"/>
            <a:ext cx="1656579" cy="1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2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Text &amp; 1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6099174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9174" y="0"/>
            <a:ext cx="304482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213" b="-2"/>
          <a:stretch/>
        </p:blipFill>
        <p:spPr>
          <a:xfrm>
            <a:off x="446541" y="6470431"/>
            <a:ext cx="1656579" cy="1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776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lIns="457200" tIns="457200" rIns="457200" bIns="45720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0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6344" y="416477"/>
            <a:ext cx="8229600" cy="1088473"/>
          </a:xfrm>
        </p:spPr>
        <p:txBody>
          <a:bodyPr tIns="0" bIns="0" anchor="t"/>
          <a:lstStyle>
            <a:lvl1pPr algn="l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Contents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1691640"/>
            <a:ext cx="8229600" cy="3660775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 lang="en-US" sz="18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 3" panose="05040102010807070707" pitchFamily="18" charset="2"/>
              </a:defRPr>
            </a:lvl1pPr>
            <a:lvl2pPr marL="342900" indent="-342900">
              <a:buClr>
                <a:schemeClr val="tx1"/>
              </a:buClr>
              <a:buFont typeface="+mj-lt"/>
              <a:buAutoNum type="arabicPeriod"/>
              <a:defRPr/>
            </a:lvl2pPr>
            <a:lvl3pPr marL="571500" indent="-342900">
              <a:buClr>
                <a:schemeClr val="tx1"/>
              </a:buClr>
              <a:buFont typeface="+mj-lt"/>
              <a:buAutoNum type="arabicPeriod"/>
              <a:defRPr/>
            </a:lvl3pPr>
            <a:lvl4pPr marL="800100" indent="-342900">
              <a:buClr>
                <a:schemeClr val="tx1"/>
              </a:buClr>
              <a:buFont typeface="+mj-lt"/>
              <a:buAutoNum type="arabicPeriod"/>
              <a:defRPr/>
            </a:lvl4pPr>
            <a:lvl5pPr marL="1028700" indent="-342900">
              <a:buClr>
                <a:schemeClr val="tx1"/>
              </a:buClr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Heading 1	01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04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06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09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10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3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940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8720" y="1508125"/>
            <a:ext cx="6757302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332399"/>
          </a:xfrm>
          <a:prstGeom prst="rect">
            <a:avLst/>
          </a:prstGeom>
        </p:spPr>
        <p:txBody>
          <a:bodyPr numCol="1"/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1901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9832"/>
            <a:ext cx="2515235" cy="2616101"/>
          </a:xfrm>
          <a:noFill/>
          <a:ln>
            <a:noFill/>
          </a:ln>
        </p:spPr>
        <p:txBody>
          <a:bodyPr/>
          <a:lstStyle>
            <a:lvl1pPr algn="r">
              <a:defRPr sz="17000"/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29000" y="1983582"/>
            <a:ext cx="0" cy="2662232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415569" cy="2446638"/>
          </a:xfrm>
          <a:prstGeom prst="rect">
            <a:avLst/>
          </a:prstGeom>
        </p:spPr>
        <p:txBody>
          <a:bodyPr numCol="1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752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373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100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148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Text &amp; 2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4825" y="0"/>
            <a:ext cx="609917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213" b="-2"/>
          <a:stretch/>
        </p:blipFill>
        <p:spPr>
          <a:xfrm>
            <a:off x="446541" y="6470431"/>
            <a:ext cx="1656579" cy="1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096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Text &amp; 1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6099174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9174" y="0"/>
            <a:ext cx="304482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213" b="-2"/>
          <a:stretch/>
        </p:blipFill>
        <p:spPr>
          <a:xfrm>
            <a:off x="446541" y="6470431"/>
            <a:ext cx="1656579" cy="1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662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lIns="457200" tIns="457200" rIns="457200" bIns="45720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85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966" y="3453421"/>
            <a:ext cx="3779689" cy="1197504"/>
          </a:xfrm>
        </p:spPr>
        <p:txBody>
          <a:bodyPr lIns="91440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793259" y="2227157"/>
            <a:ext cx="45720" cy="2403686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97966" y="2206624"/>
            <a:ext cx="1488698" cy="1234440"/>
          </a:xfrm>
        </p:spPr>
        <p:txBody>
          <a:bodyPr lIns="91440" anchor="ctr">
            <a:noAutofit/>
          </a:bodyPr>
          <a:lstStyle>
            <a:lvl1pPr marL="0" indent="0" algn="l">
              <a:buNone/>
              <a:defRPr lang="en-US" sz="8000" b="1" i="0" u="none" strike="noStrike" cap="none" spc="0" baseline="0" dirty="0" smtClean="0">
                <a:solidFill>
                  <a:srgbClr val="F4511E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</a:pPr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42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049" y="4903946"/>
            <a:ext cx="8118275" cy="1197504"/>
          </a:xfrm>
        </p:spPr>
        <p:txBody>
          <a:bodyPr lIns="91440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"/>
            <a:ext cx="9144000" cy="3429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3657600"/>
            <a:ext cx="45719" cy="244385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8050" y="3657600"/>
            <a:ext cx="1508313" cy="1234440"/>
          </a:xfrm>
        </p:spPr>
        <p:txBody>
          <a:bodyPr lIns="91440" anchor="ctr">
            <a:noAutofit/>
          </a:bodyPr>
          <a:lstStyle>
            <a:lvl1pPr marL="0" indent="0" algn="l">
              <a:buNone/>
              <a:defRPr lang="en-US" sz="8000" b="1" i="0" u="none" strike="noStrike" cap="none" spc="0" baseline="0" dirty="0" smtClean="0">
                <a:solidFill>
                  <a:srgbClr val="F4511E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</a:pPr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22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24350" y="2453640"/>
            <a:ext cx="4348163" cy="289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Phenomenon whereby something new and somehow valuable is formed the created item may be intangible such as an idea or a physical object such as an invention, a literary work or a painting scholarly interest in creativity involves many definitions and concepts pertaining to a number of disciplines in a summary.</a:t>
            </a:r>
          </a:p>
          <a:p>
            <a:pPr lvl="0"/>
            <a:r>
              <a:rPr lang="en-US" dirty="0" smtClean="0"/>
              <a:t>Scientific research into creativity over the course of the last decade, however, we seem to have reached a general agreement that creativity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24990" y="1428244"/>
            <a:ext cx="4346973" cy="1027725"/>
          </a:xfrm>
        </p:spPr>
        <p:txBody>
          <a:bodyPr tIns="0" bIns="0" anchor="t"/>
          <a:lstStyle>
            <a:lvl1pPr>
              <a:defRPr cap="none" baseline="0"/>
            </a:lvl1pPr>
          </a:lstStyle>
          <a:p>
            <a:r>
              <a:rPr lang="en-US" dirty="0" smtClean="0"/>
              <a:t>Page Title</a:t>
            </a: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4825938" y="772553"/>
            <a:ext cx="84966" cy="1088136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70351" cy="6334125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27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47800"/>
            <a:ext cx="8215313" cy="869323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Phenomenon whereby something new and somehow valuable is formed the created item may be intangible such as an idea or a physical object such as an invention, a literary work or a painting scholarly interest in creativity involves many definitions and concepts pertaining to a number of disciplines in a summary.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98514" y="416477"/>
            <a:ext cx="4346973" cy="421723"/>
          </a:xfrm>
        </p:spPr>
        <p:txBody>
          <a:bodyPr tIns="0" bIns="0" anchor="t"/>
          <a:lstStyle>
            <a:lvl1pPr algn="ctr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About Us</a:t>
            </a: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4529517" y="666719"/>
            <a:ext cx="84966" cy="1088136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2832101"/>
            <a:ext cx="9144000" cy="40259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398713" y="855132"/>
            <a:ext cx="4346575" cy="228600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F451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Your great subtitle in this line</a:t>
            </a:r>
            <a:endParaRPr lang="en-US" dirty="0"/>
          </a:p>
        </p:txBody>
      </p:sp>
      <p:sp>
        <p:nvSpPr>
          <p:cNvPr id="10" name="Rectangle"/>
          <p:cNvSpPr/>
          <p:nvPr userDrawn="1"/>
        </p:nvSpPr>
        <p:spPr>
          <a:xfrm>
            <a:off x="3765466" y="2362200"/>
            <a:ext cx="1613068" cy="365760"/>
          </a:xfrm>
          <a:prstGeom prst="rect">
            <a:avLst/>
          </a:prstGeom>
          <a:ln w="317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acuitykp.com</a:t>
            </a:r>
            <a:endParaRPr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0"/>
            <a:ext cx="4857749" cy="108813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"/>
            <a:ext cx="9144000" cy="3429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3657600"/>
            <a:ext cx="84966" cy="1088136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5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66344" y="414338"/>
            <a:ext cx="8229600" cy="11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/>
          <a:p>
            <a:r>
              <a:rPr lang="en-US" dirty="0" smtClean="0"/>
              <a:t>Page </a:t>
            </a:r>
            <a:r>
              <a:rPr dirty="0" smtClean="0"/>
              <a:t>Title</a:t>
            </a:r>
            <a:endParaRPr dirty="0"/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66344" y="1673676"/>
            <a:ext cx="8229600" cy="466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0"/>
            <a:r>
              <a:rPr dirty="0" smtClean="0"/>
              <a:t>Body </a:t>
            </a:r>
            <a:r>
              <a:rPr dirty="0"/>
              <a:t>Level </a:t>
            </a:r>
            <a:r>
              <a:rPr dirty="0" smtClean="0"/>
              <a:t>One</a:t>
            </a:r>
            <a:endParaRPr lang="en-US" dirty="0" smtClean="0"/>
          </a:p>
          <a:p>
            <a:pPr lvl="1"/>
            <a:r>
              <a:rPr lang="en-US" dirty="0" smtClean="0"/>
              <a:t>First level [Wingdings: 110, Size 75%]  </a:t>
            </a:r>
          </a:p>
          <a:p>
            <a:pPr lvl="2"/>
            <a:r>
              <a:rPr lang="en-US" dirty="0" smtClean="0"/>
              <a:t>Second level [Arial: 2013, Size 100%]</a:t>
            </a:r>
          </a:p>
          <a:p>
            <a:pPr lvl="3"/>
            <a:r>
              <a:rPr lang="en-US" dirty="0" smtClean="0"/>
              <a:t>Third level [Wingdings 3: 134, Size 75%] </a:t>
            </a:r>
          </a:p>
          <a:p>
            <a:pPr lvl="4"/>
            <a:r>
              <a:rPr lang="en-US" dirty="0" smtClean="0"/>
              <a:t>Fourth level [Wingdings 2: 151, Size 100%] 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8" y="6447972"/>
            <a:ext cx="923544" cy="230886"/>
          </a:xfrm>
          <a:prstGeom prst="rect">
            <a:avLst/>
          </a:prstGeom>
        </p:spPr>
      </p:pic>
      <p:sp>
        <p:nvSpPr>
          <p:cNvPr id="33" name="Slide Number"/>
          <p:cNvSpPr txBox="1">
            <a:spLocks/>
          </p:cNvSpPr>
          <p:nvPr userDrawn="1"/>
        </p:nvSpPr>
        <p:spPr>
          <a:xfrm>
            <a:off x="4488747" y="6453056"/>
            <a:ext cx="184794" cy="209288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0" bIns="27432">
            <a:spAutoFit/>
          </a:bodyPr>
          <a:lstStyle>
            <a:defPPr marL="0" marR="0" indent="0" algn="l" defTabSz="457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ato Bold"/>
              </a:defRPr>
            </a:lvl1pPr>
            <a:lvl2pPr marL="0" marR="0" indent="45707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15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23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314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5393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2472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199549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662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794014" y="6480756"/>
            <a:ext cx="901930" cy="153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 marL="0" marR="0" indent="0" algn="l" defTabSz="457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0" marR="0" indent="45707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15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23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314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5393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2472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199549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662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000" dirty="0" smtClean="0"/>
              <a:t>acuitykp.com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0" r:id="rId2"/>
    <p:sldLayoutId id="2147483693" r:id="rId3"/>
    <p:sldLayoutId id="2147483704" r:id="rId4"/>
    <p:sldLayoutId id="2147483671" r:id="rId5"/>
    <p:sldLayoutId id="2147483672" r:id="rId6"/>
    <p:sldLayoutId id="2147483688" r:id="rId7"/>
    <p:sldLayoutId id="2147483689" r:id="rId8"/>
    <p:sldLayoutId id="2147483695" r:id="rId9"/>
    <p:sldLayoutId id="2147483674" r:id="rId10"/>
    <p:sldLayoutId id="2147483670" r:id="rId11"/>
    <p:sldLayoutId id="2147483698" r:id="rId12"/>
    <p:sldLayoutId id="2147483699" r:id="rId13"/>
    <p:sldLayoutId id="2147483694" r:id="rId14"/>
    <p:sldLayoutId id="2147483669" r:id="rId15"/>
    <p:sldLayoutId id="2147483696" r:id="rId16"/>
    <p:sldLayoutId id="2147483703" r:id="rId17"/>
    <p:sldLayoutId id="2147483697" r:id="rId18"/>
    <p:sldLayoutId id="2147483691" r:id="rId19"/>
    <p:sldLayoutId id="2147483708" r:id="rId2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A237E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Wingdings 3" panose="05040102010807070707" pitchFamily="18" charset="2"/>
        </a:defRPr>
      </a:lvl1pPr>
      <a:lvl2pPr marL="228600" marR="0" indent="-228600" algn="l" defTabSz="914400" rtl="0" latinLnBrk="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75000"/>
        <a:buFont typeface="Wingdings" panose="05000000000000000000" pitchFamily="2" charset="2"/>
        <a:buChar char="n"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Wingdings" panose="05000000000000000000" pitchFamily="2" charset="2"/>
        </a:defRPr>
      </a:lvl2pPr>
      <a:lvl3pPr marL="457200" marR="0" indent="-228600" algn="l" defTabSz="914400" rtl="0" latinLnBrk="0">
        <a:lnSpc>
          <a:spcPct val="100000"/>
        </a:lnSpc>
        <a:spcBef>
          <a:spcPts val="0"/>
        </a:spcBef>
        <a:spcAft>
          <a:spcPts val="600"/>
        </a:spcAft>
        <a:buClr>
          <a:srgbClr val="1A237E"/>
        </a:buClr>
        <a:buSzPct val="100000"/>
        <a:buFont typeface="Arial" panose="020B0604020202020204" pitchFamily="34" charset="0"/>
        <a:buChar char="–"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"/>
        </a:defRPr>
      </a:lvl3pPr>
      <a:lvl4pPr marL="685800" marR="0" indent="-228600" algn="l" defTabSz="914400" rtl="0" latinLnBrk="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75000"/>
        <a:buFont typeface="Wingdings 3" panose="05040102010807070707" pitchFamily="18" charset="2"/>
        <a:buChar char=""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"/>
        </a:defRPr>
      </a:lvl4pPr>
      <a:lvl5pPr marL="914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 2" panose="05020102010507070707" pitchFamily="18" charset="2"/>
        <a:buChar char=""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1pPr>
      <a:lvl2pPr marL="0" marR="0" indent="457108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2pPr>
      <a:lvl3pPr marL="0" marR="0" indent="914217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3pPr>
      <a:lvl4pPr marL="0" marR="0" indent="1371326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4pPr>
      <a:lvl5pPr marL="0" marR="0" indent="1828434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5pPr>
      <a:lvl6pPr marL="0" marR="0" indent="2285543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6pPr>
      <a:lvl7pPr marL="0" marR="0" indent="2742652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7pPr>
      <a:lvl8pPr marL="0" marR="0" indent="3199760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8pPr>
      <a:lvl9pPr marL="0" marR="0" indent="3656869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1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478" userDrawn="1">
          <p15:clr>
            <a:srgbClr val="F26B43"/>
          </p15:clr>
        </p15:guide>
        <p15:guide id="4" orient="horz" pos="4059" userDrawn="1">
          <p15:clr>
            <a:srgbClr val="F26B43"/>
          </p15:clr>
        </p15:guide>
        <p15:guide id="5" orient="horz" pos="3990" userDrawn="1">
          <p15:clr>
            <a:srgbClr val="F26B43"/>
          </p15:clr>
        </p15:guide>
        <p15:guide id="6" orient="horz" pos="972" userDrawn="1">
          <p15:clr>
            <a:srgbClr val="F26B43"/>
          </p15:clr>
        </p15:guide>
        <p15:guide id="7" orient="horz" pos="105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301752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MasterTitle"/>
          <p:cNvSpPr txBox="1">
            <a:spLocks/>
          </p:cNvSpPr>
          <p:nvPr userDrawn="1"/>
        </p:nvSpPr>
        <p:spPr>
          <a:xfrm>
            <a:off x="3657600" y="6400802"/>
            <a:ext cx="4794619" cy="3017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Spreading Center of Excellence</a:t>
            </a:r>
            <a:endParaRPr lang="en-US" sz="1200" b="1" dirty="0">
              <a:solidFill>
                <a:srgbClr val="5252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 txBox="1">
            <a:spLocks noChangeArrowheads="1"/>
          </p:cNvSpPr>
          <p:nvPr userDrawn="1"/>
        </p:nvSpPr>
        <p:spPr bwMode="gray">
          <a:xfrm>
            <a:off x="8228044" y="6400800"/>
            <a:ext cx="458756" cy="30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6BA2513-99A6-4249-8CA7-3700E62FDB97}" type="slidenum">
              <a:rPr lang="en-US" sz="1200" b="1" kern="1200" noProof="0" smtClean="0">
                <a:solidFill>
                  <a:srgbClr val="5252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lang="en-US" sz="1200" b="1" kern="1200" noProof="0" dirty="0">
              <a:solidFill>
                <a:srgbClr val="5252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213" b="-2"/>
          <a:stretch/>
        </p:blipFill>
        <p:spPr>
          <a:xfrm>
            <a:off x="446541" y="6470431"/>
            <a:ext cx="1656579" cy="1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6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28A0"/>
        </a:buClr>
        <a:buSzTx/>
        <a:buFont typeface="Arial" panose="020B0604020202020204" pitchFamily="34" charset="0"/>
        <a:buNone/>
        <a:tabLst/>
        <a:defRPr sz="1400" kern="1200" baseline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89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»"/>
        <a:tabLst/>
        <a:defRPr sz="1400" kern="1200" baseline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7525" marR="0" indent="-284163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–"/>
        <a:tabLst/>
        <a:defRPr sz="1400" kern="1200" baseline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6125" marR="0" indent="-290513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›"/>
        <a:tabLst/>
        <a:defRPr sz="1400" kern="1200" baseline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747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-"/>
        <a:tabLst/>
        <a:defRPr sz="1400" kern="1200" baseline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547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3859">
          <p15:clr>
            <a:srgbClr val="F26B43"/>
          </p15:clr>
        </p15:guide>
        <p15:guide id="8" pos="2794">
          <p15:clr>
            <a:srgbClr val="F26B43"/>
          </p15:clr>
        </p15:guide>
        <p15:guide id="9" pos="2966">
          <p15:clr>
            <a:srgbClr val="F26B43"/>
          </p15:clr>
        </p15:guide>
        <p15:guide id="10" orient="horz" pos="950">
          <p15:clr>
            <a:srgbClr val="F26B43"/>
          </p15:clr>
        </p15:guide>
        <p15:guide id="11" orient="horz" pos="1152">
          <p15:clr>
            <a:srgbClr val="F26B43"/>
          </p15:clr>
        </p15:guide>
        <p15:guide id="12" pos="1918">
          <p15:clr>
            <a:srgbClr val="F26B43"/>
          </p15:clr>
        </p15:guide>
        <p15:guide id="13" pos="3842">
          <p15:clr>
            <a:srgbClr val="F26B43"/>
          </p15:clr>
        </p15:guide>
        <p15:guide id="14" orient="horz" pos="2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301752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47"/>
          <p:cNvSpPr txBox="1">
            <a:spLocks noChangeArrowheads="1"/>
          </p:cNvSpPr>
          <p:nvPr userDrawn="1"/>
        </p:nvSpPr>
        <p:spPr bwMode="gray">
          <a:xfrm>
            <a:off x="8228044" y="6400800"/>
            <a:ext cx="458756" cy="30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6BA2513-99A6-4249-8CA7-3700E62FDB97}" type="slidenum">
              <a:rPr lang="en-US" sz="1200" b="1" kern="1200" noProof="0" smtClean="0">
                <a:solidFill>
                  <a:srgbClr val="5252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lang="en-US" sz="1200" b="1" kern="1200" noProof="0" dirty="0">
              <a:solidFill>
                <a:srgbClr val="5252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8" r:id="rId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28A0"/>
        </a:buClr>
        <a:buSzTx/>
        <a:buFont typeface="Arial" panose="020B0604020202020204" pitchFamily="34" charset="0"/>
        <a:buNone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89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»"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7525" marR="0" indent="-284163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6125" marR="0" indent="-290513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›"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747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-"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547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3859">
          <p15:clr>
            <a:srgbClr val="F26B43"/>
          </p15:clr>
        </p15:guide>
        <p15:guide id="8" pos="2794">
          <p15:clr>
            <a:srgbClr val="F26B43"/>
          </p15:clr>
        </p15:guide>
        <p15:guide id="9" pos="2966">
          <p15:clr>
            <a:srgbClr val="F26B43"/>
          </p15:clr>
        </p15:guide>
        <p15:guide id="10" orient="horz" pos="950">
          <p15:clr>
            <a:srgbClr val="F26B43"/>
          </p15:clr>
        </p15:guide>
        <p15:guide id="11" orient="horz" pos="1152">
          <p15:clr>
            <a:srgbClr val="F26B43"/>
          </p15:clr>
        </p15:guide>
        <p15:guide id="12" pos="1918">
          <p15:clr>
            <a:srgbClr val="F26B43"/>
          </p15:clr>
        </p15:guide>
        <p15:guide id="13" pos="3842">
          <p15:clr>
            <a:srgbClr val="F26B43"/>
          </p15:clr>
        </p15:guide>
        <p15:guide id="14" orient="horz" pos="250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301752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MasterTitle"/>
          <p:cNvSpPr txBox="1">
            <a:spLocks/>
          </p:cNvSpPr>
          <p:nvPr userDrawn="1"/>
        </p:nvSpPr>
        <p:spPr>
          <a:xfrm>
            <a:off x="4168223" y="6400802"/>
            <a:ext cx="4055396" cy="3017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Counterparty Credit Risk Support</a:t>
            </a:r>
            <a:endParaRPr lang="en-US" sz="1200" b="1" dirty="0">
              <a:solidFill>
                <a:srgbClr val="5252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 txBox="1">
            <a:spLocks noChangeArrowheads="1"/>
          </p:cNvSpPr>
          <p:nvPr userDrawn="1"/>
        </p:nvSpPr>
        <p:spPr bwMode="gray">
          <a:xfrm>
            <a:off x="8228044" y="6400800"/>
            <a:ext cx="458756" cy="30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6BA2513-99A6-4249-8CA7-3700E62FDB97}" type="slidenum">
              <a:rPr lang="en-US" sz="1200" b="1" kern="1200" noProof="0" smtClean="0">
                <a:solidFill>
                  <a:srgbClr val="5252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lang="en-US" sz="1200" b="1" kern="1200" noProof="0" dirty="0">
              <a:solidFill>
                <a:srgbClr val="5252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213" b="-2"/>
          <a:stretch/>
        </p:blipFill>
        <p:spPr>
          <a:xfrm>
            <a:off x="446541" y="6470431"/>
            <a:ext cx="1656579" cy="1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28A0"/>
        </a:buClr>
        <a:buSzTx/>
        <a:buFont typeface="Arial" panose="020B0604020202020204" pitchFamily="34" charset="0"/>
        <a:buNone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89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»"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7525" marR="0" indent="-284163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6125" marR="0" indent="-290513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›"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747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9FDF"/>
        </a:buClr>
        <a:buSzTx/>
        <a:buFont typeface="Arial" panose="020B0604020202020204" pitchFamily="34" charset="0"/>
        <a:buChar char="-"/>
        <a:tabLst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547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3859">
          <p15:clr>
            <a:srgbClr val="F26B43"/>
          </p15:clr>
        </p15:guide>
        <p15:guide id="8" pos="2794">
          <p15:clr>
            <a:srgbClr val="F26B43"/>
          </p15:clr>
        </p15:guide>
        <p15:guide id="9" pos="2966">
          <p15:clr>
            <a:srgbClr val="F26B43"/>
          </p15:clr>
        </p15:guide>
        <p15:guide id="10" orient="horz" pos="950">
          <p15:clr>
            <a:srgbClr val="F26B43"/>
          </p15:clr>
        </p15:guide>
        <p15:guide id="11" orient="horz" pos="1152">
          <p15:clr>
            <a:srgbClr val="F26B43"/>
          </p15:clr>
        </p15:guide>
        <p15:guide id="12" pos="1918">
          <p15:clr>
            <a:srgbClr val="F26B43"/>
          </p15:clr>
        </p15:guide>
        <p15:guide id="13" pos="3842">
          <p15:clr>
            <a:srgbClr val="F26B43"/>
          </p15:clr>
        </p15:guide>
        <p15:guide id="14" orient="horz" pos="2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Price Allocation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39398"/>
              </p:ext>
            </p:extLst>
          </p:nvPr>
        </p:nvGraphicFramePr>
        <p:xfrm>
          <a:off x="466344" y="3071495"/>
          <a:ext cx="3610386" cy="309753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82137351"/>
                    </a:ext>
                  </a:extLst>
                </a:gridCol>
                <a:gridCol w="609102">
                  <a:extLst>
                    <a:ext uri="{9D8B030D-6E8A-4147-A177-3AD203B41FA5}">
                      <a16:colId xmlns:a16="http://schemas.microsoft.com/office/drawing/2014/main" val="279743060"/>
                    </a:ext>
                  </a:extLst>
                </a:gridCol>
                <a:gridCol w="609102">
                  <a:extLst>
                    <a:ext uri="{9D8B030D-6E8A-4147-A177-3AD203B41FA5}">
                      <a16:colId xmlns:a16="http://schemas.microsoft.com/office/drawing/2014/main" val="42777354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56943706"/>
                    </a:ext>
                  </a:extLst>
                </a:gridCol>
                <a:gridCol w="710619">
                  <a:extLst>
                    <a:ext uri="{9D8B030D-6E8A-4147-A177-3AD203B41FA5}">
                      <a16:colId xmlns:a16="http://schemas.microsoft.com/office/drawing/2014/main" val="3395588122"/>
                    </a:ext>
                  </a:extLst>
                </a:gridCol>
                <a:gridCol w="675723">
                  <a:extLst>
                    <a:ext uri="{9D8B030D-6E8A-4147-A177-3AD203B41FA5}">
                      <a16:colId xmlns:a16="http://schemas.microsoft.com/office/drawing/2014/main" val="296544342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marR="0" lvl="0" indent="0" algn="l" defTabSz="91421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Fair Value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Indicated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667070"/>
                  </a:ext>
                </a:extLst>
              </a:tr>
              <a:tr h="1428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 Consideration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4773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Equity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4,720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87.0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7950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Assumed Debt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474841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Purchase Consideration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5,425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519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661294"/>
                  </a:ext>
                </a:extLst>
              </a:tr>
              <a:tr h="1428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Tangible Assets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89399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Operating Working Capital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7804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Property and Equipment, Net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77031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Non-Current Assets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1376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Tangible Assets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407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2928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20097"/>
                  </a:ext>
                </a:extLst>
              </a:tr>
              <a:tr h="1428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Intangible Assets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7975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Trade Name and Trademarks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568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3321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Technology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7154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Noncompete Agreement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4428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Intangible Assets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777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3139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77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Goodwill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4,241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78.2%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696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29018"/>
                  </a:ext>
                </a:extLst>
              </a:tr>
              <a:tr h="1524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 Consideration to be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Allocated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5,425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4334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68545"/>
              </p:ext>
            </p:extLst>
          </p:nvPr>
        </p:nvGraphicFramePr>
        <p:xfrm>
          <a:off x="4292737" y="3071495"/>
          <a:ext cx="4403207" cy="3099816"/>
        </p:xfrm>
        <a:graphic>
          <a:graphicData uri="http://schemas.openxmlformats.org/drawingml/2006/table">
            <a:tbl>
              <a:tblPr/>
              <a:tblGrid>
                <a:gridCol w="246190">
                  <a:extLst>
                    <a:ext uri="{9D8B030D-6E8A-4147-A177-3AD203B41FA5}">
                      <a16:colId xmlns:a16="http://schemas.microsoft.com/office/drawing/2014/main" val="4046241014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112791911"/>
                    </a:ext>
                  </a:extLst>
                </a:gridCol>
                <a:gridCol w="590857">
                  <a:extLst>
                    <a:ext uri="{9D8B030D-6E8A-4147-A177-3AD203B41FA5}">
                      <a16:colId xmlns:a16="http://schemas.microsoft.com/office/drawing/2014/main" val="2405952625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322850688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354266057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675785783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149803028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Required Rate of Return on Assets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RRR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Allocation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WARA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95954"/>
                  </a:ext>
                </a:extLst>
              </a:tr>
              <a:tr h="16459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Tangible Assets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06362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Net WC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543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55603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PPE,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6612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Non-Current Assets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0146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Tangible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9232" marT="92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9232" marT="92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922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15.5%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36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78132"/>
                  </a:ext>
                </a:extLst>
              </a:tr>
              <a:tr h="16459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Identified Intangible Assets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37538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Trade Name and Trademarks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568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18.5%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9.6%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82332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Technology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18.5%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00934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Non-compete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18.5%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562676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Identified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Intangibles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9232" marT="92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9232" marT="92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777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68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20687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Goodwill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4,241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71.4%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96657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9232" marT="92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9232" marT="92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5,940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18.6%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385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83428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/(Deficit) WC</a:t>
                      </a:r>
                    </a:p>
                  </a:txBody>
                  <a:tcPr marL="9232" marR="92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(515)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27432" marT="9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61176"/>
                  </a:ext>
                </a:extLst>
              </a:tr>
              <a:tr h="1737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232" marT="92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9232" marT="92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9232" marT="92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5,425 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32" marR="27432" marT="9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27432" marT="9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2" marR="27432" marT="9232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0047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35849"/>
              </p:ext>
            </p:extLst>
          </p:nvPr>
        </p:nvGraphicFramePr>
        <p:xfrm>
          <a:off x="466344" y="1178560"/>
          <a:ext cx="5870856" cy="1792224"/>
        </p:xfrm>
        <a:graphic>
          <a:graphicData uri="http://schemas.openxmlformats.org/drawingml/2006/table">
            <a:tbl>
              <a:tblPr/>
              <a:tblGrid>
                <a:gridCol w="822960">
                  <a:extLst>
                    <a:ext uri="{9D8B030D-6E8A-4147-A177-3AD203B41FA5}">
                      <a16:colId xmlns:a16="http://schemas.microsoft.com/office/drawing/2014/main" val="364930999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84541139"/>
                    </a:ext>
                  </a:extLst>
                </a:gridCol>
                <a:gridCol w="512268">
                  <a:extLst>
                    <a:ext uri="{9D8B030D-6E8A-4147-A177-3AD203B41FA5}">
                      <a16:colId xmlns:a16="http://schemas.microsoft.com/office/drawing/2014/main" val="82161159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1879152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33965268"/>
                    </a:ext>
                  </a:extLst>
                </a:gridCol>
                <a:gridCol w="512268">
                  <a:extLst>
                    <a:ext uri="{9D8B030D-6E8A-4147-A177-3AD203B41FA5}">
                      <a16:colId xmlns:a16="http://schemas.microsoft.com/office/drawing/2014/main" val="239659644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50220643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Key Inputs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13577"/>
                  </a:ext>
                </a:extLst>
              </a:tr>
              <a:tr h="1463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Acquirer Company Name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Acq.Co.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Transaction Type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Taxable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143953"/>
                  </a:ext>
                </a:extLst>
              </a:tr>
              <a:tr h="1463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Company Name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TargetCo.</a:t>
                      </a:r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Attrition Rate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5.00%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60955"/>
                  </a:ext>
                </a:extLst>
              </a:tr>
              <a:tr h="1463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Valuation Date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3/31/2020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Remaining Unused Life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31373"/>
                  </a:ext>
                </a:extLst>
              </a:tr>
              <a:tr h="1463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Portion of year remaining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0.7500 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Trade Name and Trademarks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Indefinite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54765"/>
                  </a:ext>
                </a:extLst>
              </a:tr>
              <a:tr h="1463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Fiscal Year End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12/31/2019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Technology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 Years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333174"/>
                  </a:ext>
                </a:extLst>
              </a:tr>
              <a:tr h="14630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Trailing Twelve Months End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3/31/2020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Non-compete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 Years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057686"/>
                  </a:ext>
                </a:extLst>
              </a:tr>
              <a:tr h="1463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Year of Projections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12/31/2020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Attributable to Trademarks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90.00%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58144"/>
                  </a:ext>
                </a:extLst>
              </a:tr>
              <a:tr h="1463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Tax Rate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21.0% 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Royalty Rate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1.50%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57784"/>
                  </a:ext>
                </a:extLst>
              </a:tr>
              <a:tr h="1463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 Tax Rate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6.5% 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Competition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15.00%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228093"/>
                  </a:ext>
                </a:extLst>
              </a:tr>
              <a:tr h="14630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Subject Effective Tax Rate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26.14% 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Long Term Growth Rate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3.00%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2656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Prime Rate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3.50% 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 Free Rate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1.22%</a:t>
                      </a:r>
                    </a:p>
                  </a:txBody>
                  <a:tcPr marL="45720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9929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86650"/>
              </p:ext>
            </p:extLst>
          </p:nvPr>
        </p:nvGraphicFramePr>
        <p:xfrm>
          <a:off x="6867144" y="1178560"/>
          <a:ext cx="1828800" cy="73152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3605341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1049732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525" marB="0" anchor="b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63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WARA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18.6% </a:t>
                      </a: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14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IRR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17.7% </a:t>
                      </a: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178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WACC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18.5% </a:t>
                      </a:r>
                    </a:p>
                  </a:txBody>
                  <a:tcPr marL="45720" marR="45720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03142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966968"/>
            <a:ext cx="165269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 USD ‘000s unless specified otherwise)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4344" y="33338"/>
            <a:ext cx="1371600" cy="271462"/>
          </a:xfrm>
          <a:prstGeom prst="rect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45719" rIns="0" bIns="45719" numCol="1" spcCol="38100" rtlCol="0" anchor="ctr">
            <a:noAutofit/>
          </a:bodyPr>
          <a:lstStyle/>
          <a:p>
            <a:pPr algn="ctr" defTabSz="1828433"/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Valuation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10153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PPA Exhibits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07689"/>
              </p:ext>
            </p:extLst>
          </p:nvPr>
        </p:nvGraphicFramePr>
        <p:xfrm>
          <a:off x="466344" y="1178560"/>
          <a:ext cx="8233564" cy="2103120"/>
        </p:xfrm>
        <a:graphic>
          <a:graphicData uri="http://schemas.openxmlformats.org/drawingml/2006/table">
            <a:tbl>
              <a:tblPr/>
              <a:tblGrid>
                <a:gridCol w="617944">
                  <a:extLst>
                    <a:ext uri="{9D8B030D-6E8A-4147-A177-3AD203B41FA5}">
                      <a16:colId xmlns:a16="http://schemas.microsoft.com/office/drawing/2014/main" val="2458288910"/>
                    </a:ext>
                  </a:extLst>
                </a:gridCol>
                <a:gridCol w="627599">
                  <a:extLst>
                    <a:ext uri="{9D8B030D-6E8A-4147-A177-3AD203B41FA5}">
                      <a16:colId xmlns:a16="http://schemas.microsoft.com/office/drawing/2014/main" val="3788961060"/>
                    </a:ext>
                  </a:extLst>
                </a:gridCol>
                <a:gridCol w="627599">
                  <a:extLst>
                    <a:ext uri="{9D8B030D-6E8A-4147-A177-3AD203B41FA5}">
                      <a16:colId xmlns:a16="http://schemas.microsoft.com/office/drawing/2014/main" val="3134415855"/>
                    </a:ext>
                  </a:extLst>
                </a:gridCol>
                <a:gridCol w="627599">
                  <a:extLst>
                    <a:ext uri="{9D8B030D-6E8A-4147-A177-3AD203B41FA5}">
                      <a16:colId xmlns:a16="http://schemas.microsoft.com/office/drawing/2014/main" val="4214716968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1293644474"/>
                    </a:ext>
                  </a:extLst>
                </a:gridCol>
                <a:gridCol w="772431">
                  <a:extLst>
                    <a:ext uri="{9D8B030D-6E8A-4147-A177-3AD203B41FA5}">
                      <a16:colId xmlns:a16="http://schemas.microsoft.com/office/drawing/2014/main" val="2755170126"/>
                    </a:ext>
                  </a:extLst>
                </a:gridCol>
                <a:gridCol w="617944">
                  <a:extLst>
                    <a:ext uri="{9D8B030D-6E8A-4147-A177-3AD203B41FA5}">
                      <a16:colId xmlns:a16="http://schemas.microsoft.com/office/drawing/2014/main" val="1002260542"/>
                    </a:ext>
                  </a:extLst>
                </a:gridCol>
                <a:gridCol w="617944">
                  <a:extLst>
                    <a:ext uri="{9D8B030D-6E8A-4147-A177-3AD203B41FA5}">
                      <a16:colId xmlns:a16="http://schemas.microsoft.com/office/drawing/2014/main" val="716855787"/>
                    </a:ext>
                  </a:extLst>
                </a:gridCol>
                <a:gridCol w="617944">
                  <a:extLst>
                    <a:ext uri="{9D8B030D-6E8A-4147-A177-3AD203B41FA5}">
                      <a16:colId xmlns:a16="http://schemas.microsoft.com/office/drawing/2014/main" val="1158161162"/>
                    </a:ext>
                  </a:extLst>
                </a:gridCol>
                <a:gridCol w="617944">
                  <a:extLst>
                    <a:ext uri="{9D8B030D-6E8A-4147-A177-3AD203B41FA5}">
                      <a16:colId xmlns:a16="http://schemas.microsoft.com/office/drawing/2014/main" val="3585075169"/>
                    </a:ext>
                  </a:extLst>
                </a:gridCol>
                <a:gridCol w="617944">
                  <a:extLst>
                    <a:ext uri="{9D8B030D-6E8A-4147-A177-3AD203B41FA5}">
                      <a16:colId xmlns:a16="http://schemas.microsoft.com/office/drawing/2014/main" val="4101329171"/>
                    </a:ext>
                  </a:extLst>
                </a:gridCol>
                <a:gridCol w="617944">
                  <a:extLst>
                    <a:ext uri="{9D8B030D-6E8A-4147-A177-3AD203B41FA5}">
                      <a16:colId xmlns:a16="http://schemas.microsoft.com/office/drawing/2014/main" val="207600709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677124498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marL="0" marR="0" lvl="0" indent="0" algn="l" defTabSz="91421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Fair Value of Trade Name and </a:t>
                      </a:r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Trademarks Calculation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Apr 1-Dec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Projections for </a:t>
                      </a:r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Years </a:t>
                      </a:r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Ending December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Terminal</a:t>
                      </a:r>
                      <a:r>
                        <a:rPr lang="en-US" sz="900" b="1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Yr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97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1" u="sng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2021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2022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2023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2024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2025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2026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99217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Company Revenue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4,069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6,239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7,175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7,892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8,681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9,115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9,571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9,858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957504"/>
                  </a:ext>
                </a:extLst>
              </a:tr>
              <a:tr h="17373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Revenue Associated with Trademarks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3,662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5,615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6,457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7,103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7,813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8,204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8,614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8,872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280495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Royalty Savings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51225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 Taxes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336445"/>
                  </a:ext>
                </a:extLst>
              </a:tr>
              <a:tr h="1737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After-Tax Royalty Savings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35065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06145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Partial Period Adjustment 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30353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Mid-Year Period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0.3750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1.2500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2.2500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4.2500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5.2500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6.2500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5225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Factor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0.9383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0.8088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0.6825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0.5760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0.4861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0.4102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0.3461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325733"/>
                  </a:ext>
                </a:extLst>
              </a:tr>
              <a:tr h="1737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Royalty Savings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4822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83516"/>
              </p:ext>
            </p:extLst>
          </p:nvPr>
        </p:nvGraphicFramePr>
        <p:xfrm>
          <a:off x="466344" y="3413188"/>
          <a:ext cx="3979805" cy="1746504"/>
        </p:xfrm>
        <a:graphic>
          <a:graphicData uri="http://schemas.openxmlformats.org/drawingml/2006/table">
            <a:tbl>
              <a:tblPr/>
              <a:tblGrid>
                <a:gridCol w="635267">
                  <a:extLst>
                    <a:ext uri="{9D8B030D-6E8A-4147-A177-3AD203B41FA5}">
                      <a16:colId xmlns:a16="http://schemas.microsoft.com/office/drawing/2014/main" val="1024240746"/>
                    </a:ext>
                  </a:extLst>
                </a:gridCol>
                <a:gridCol w="648502">
                  <a:extLst>
                    <a:ext uri="{9D8B030D-6E8A-4147-A177-3AD203B41FA5}">
                      <a16:colId xmlns:a16="http://schemas.microsoft.com/office/drawing/2014/main" val="2738942457"/>
                    </a:ext>
                  </a:extLst>
                </a:gridCol>
                <a:gridCol w="648502">
                  <a:extLst>
                    <a:ext uri="{9D8B030D-6E8A-4147-A177-3AD203B41FA5}">
                      <a16:colId xmlns:a16="http://schemas.microsoft.com/office/drawing/2014/main" val="77996191"/>
                    </a:ext>
                  </a:extLst>
                </a:gridCol>
                <a:gridCol w="648502">
                  <a:extLst>
                    <a:ext uri="{9D8B030D-6E8A-4147-A177-3AD203B41FA5}">
                      <a16:colId xmlns:a16="http://schemas.microsoft.com/office/drawing/2014/main" val="1016520690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1398756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986448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Non-compete </a:t>
                      </a:r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0346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11490"/>
                  </a:ext>
                </a:extLst>
              </a:tr>
              <a:tr h="17373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Cash Flows with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Non-compete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Agreement in Place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2,460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687480"/>
                  </a:ext>
                </a:extLst>
              </a:tr>
              <a:tr h="17373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Cash Flows without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Non-compete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Agreement in Place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2,264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97929"/>
                  </a:ext>
                </a:extLst>
              </a:tr>
              <a:tr h="17373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Indicated Value of the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Non-compete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3964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34271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Probability of Competition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1698"/>
                  </a:ext>
                </a:extLst>
              </a:tr>
              <a:tr h="17373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Adjusted Value of the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Non-compete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01710"/>
                  </a:ext>
                </a:extLst>
              </a:tr>
              <a:tr h="1737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Benefit of Amortization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68536"/>
                  </a:ext>
                </a:extLst>
              </a:tr>
              <a:tr h="17373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Fair Value of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Non-compete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38151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93163"/>
              </p:ext>
            </p:extLst>
          </p:nvPr>
        </p:nvGraphicFramePr>
        <p:xfrm>
          <a:off x="4812972" y="3413188"/>
          <a:ext cx="3886936" cy="1746504"/>
        </p:xfrm>
        <a:graphic>
          <a:graphicData uri="http://schemas.openxmlformats.org/drawingml/2006/table">
            <a:tbl>
              <a:tblPr/>
              <a:tblGrid>
                <a:gridCol w="621156">
                  <a:extLst>
                    <a:ext uri="{9D8B030D-6E8A-4147-A177-3AD203B41FA5}">
                      <a16:colId xmlns:a16="http://schemas.microsoft.com/office/drawing/2014/main" val="2356921522"/>
                    </a:ext>
                  </a:extLst>
                </a:gridCol>
                <a:gridCol w="621156">
                  <a:extLst>
                    <a:ext uri="{9D8B030D-6E8A-4147-A177-3AD203B41FA5}">
                      <a16:colId xmlns:a16="http://schemas.microsoft.com/office/drawing/2014/main" val="2656163681"/>
                    </a:ext>
                  </a:extLst>
                </a:gridCol>
                <a:gridCol w="621156">
                  <a:extLst>
                    <a:ext uri="{9D8B030D-6E8A-4147-A177-3AD203B41FA5}">
                      <a16:colId xmlns:a16="http://schemas.microsoft.com/office/drawing/2014/main" val="3280603956"/>
                    </a:ext>
                  </a:extLst>
                </a:gridCol>
                <a:gridCol w="633580">
                  <a:extLst>
                    <a:ext uri="{9D8B030D-6E8A-4147-A177-3AD203B41FA5}">
                      <a16:colId xmlns:a16="http://schemas.microsoft.com/office/drawing/2014/main" val="4165975305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25557666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16225657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 PV Calculation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53051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Present Value of Cash Flows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39112"/>
                  </a:ext>
                </a:extLst>
              </a:tr>
              <a:tr h="1737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Benefit of Amortization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005842"/>
                  </a:ext>
                </a:extLst>
              </a:tr>
              <a:tr h="17373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Fair Value of Trade Name and Trademarks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568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324821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734460"/>
                  </a:ext>
                </a:extLst>
              </a:tr>
              <a:tr h="82296">
                <a:tc gridSpan="2">
                  <a:txBody>
                    <a:bodyPr/>
                    <a:lstStyle/>
                    <a:p>
                      <a:pPr algn="l" fontAlgn="b"/>
                      <a:endParaRPr lang="en-US" sz="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05139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Cash Flow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43462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Capitalization Rate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15.5%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25119"/>
                  </a:ext>
                </a:extLst>
              </a:tr>
              <a:tr h="1737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 Flow After Terminal Year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634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24592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Factor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0.3461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71861"/>
                  </a:ext>
                </a:extLst>
              </a:tr>
              <a:tr h="1737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Terminal Year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 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1793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30215"/>
              </p:ext>
            </p:extLst>
          </p:nvPr>
        </p:nvGraphicFramePr>
        <p:xfrm>
          <a:off x="466344" y="5291201"/>
          <a:ext cx="8229604" cy="877824"/>
        </p:xfrm>
        <a:graphic>
          <a:graphicData uri="http://schemas.openxmlformats.org/drawingml/2006/table">
            <a:tbl>
              <a:tblPr/>
              <a:tblGrid>
                <a:gridCol w="617703">
                  <a:extLst>
                    <a:ext uri="{9D8B030D-6E8A-4147-A177-3AD203B41FA5}">
                      <a16:colId xmlns:a16="http://schemas.microsoft.com/office/drawing/2014/main" val="2612918855"/>
                    </a:ext>
                  </a:extLst>
                </a:gridCol>
                <a:gridCol w="627354">
                  <a:extLst>
                    <a:ext uri="{9D8B030D-6E8A-4147-A177-3AD203B41FA5}">
                      <a16:colId xmlns:a16="http://schemas.microsoft.com/office/drawing/2014/main" val="3365295581"/>
                    </a:ext>
                  </a:extLst>
                </a:gridCol>
                <a:gridCol w="627354">
                  <a:extLst>
                    <a:ext uri="{9D8B030D-6E8A-4147-A177-3AD203B41FA5}">
                      <a16:colId xmlns:a16="http://schemas.microsoft.com/office/drawing/2014/main" val="1317360472"/>
                    </a:ext>
                  </a:extLst>
                </a:gridCol>
                <a:gridCol w="630572">
                  <a:extLst>
                    <a:ext uri="{9D8B030D-6E8A-4147-A177-3AD203B41FA5}">
                      <a16:colId xmlns:a16="http://schemas.microsoft.com/office/drawing/2014/main" val="3922394969"/>
                    </a:ext>
                  </a:extLst>
                </a:gridCol>
                <a:gridCol w="630572">
                  <a:extLst>
                    <a:ext uri="{9D8B030D-6E8A-4147-A177-3AD203B41FA5}">
                      <a16:colId xmlns:a16="http://schemas.microsoft.com/office/drawing/2014/main" val="4276521978"/>
                    </a:ext>
                  </a:extLst>
                </a:gridCol>
                <a:gridCol w="772128">
                  <a:extLst>
                    <a:ext uri="{9D8B030D-6E8A-4147-A177-3AD203B41FA5}">
                      <a16:colId xmlns:a16="http://schemas.microsoft.com/office/drawing/2014/main" val="148854440"/>
                    </a:ext>
                  </a:extLst>
                </a:gridCol>
                <a:gridCol w="617703">
                  <a:extLst>
                    <a:ext uri="{9D8B030D-6E8A-4147-A177-3AD203B41FA5}">
                      <a16:colId xmlns:a16="http://schemas.microsoft.com/office/drawing/2014/main" val="3227498641"/>
                    </a:ext>
                  </a:extLst>
                </a:gridCol>
                <a:gridCol w="617703">
                  <a:extLst>
                    <a:ext uri="{9D8B030D-6E8A-4147-A177-3AD203B41FA5}">
                      <a16:colId xmlns:a16="http://schemas.microsoft.com/office/drawing/2014/main" val="175009862"/>
                    </a:ext>
                  </a:extLst>
                </a:gridCol>
                <a:gridCol w="617703">
                  <a:extLst>
                    <a:ext uri="{9D8B030D-6E8A-4147-A177-3AD203B41FA5}">
                      <a16:colId xmlns:a16="http://schemas.microsoft.com/office/drawing/2014/main" val="1773821974"/>
                    </a:ext>
                  </a:extLst>
                </a:gridCol>
                <a:gridCol w="617703">
                  <a:extLst>
                    <a:ext uri="{9D8B030D-6E8A-4147-A177-3AD203B41FA5}">
                      <a16:colId xmlns:a16="http://schemas.microsoft.com/office/drawing/2014/main" val="3366596635"/>
                    </a:ext>
                  </a:extLst>
                </a:gridCol>
                <a:gridCol w="617703">
                  <a:extLst>
                    <a:ext uri="{9D8B030D-6E8A-4147-A177-3AD203B41FA5}">
                      <a16:colId xmlns:a16="http://schemas.microsoft.com/office/drawing/2014/main" val="2084199546"/>
                    </a:ext>
                  </a:extLst>
                </a:gridCol>
                <a:gridCol w="617703">
                  <a:extLst>
                    <a:ext uri="{9D8B030D-6E8A-4147-A177-3AD203B41FA5}">
                      <a16:colId xmlns:a16="http://schemas.microsoft.com/office/drawing/2014/main" val="737979468"/>
                    </a:ext>
                  </a:extLst>
                </a:gridCol>
                <a:gridCol w="617703">
                  <a:extLst>
                    <a:ext uri="{9D8B030D-6E8A-4147-A177-3AD203B41FA5}">
                      <a16:colId xmlns:a16="http://schemas.microsoft.com/office/drawing/2014/main" val="1739239418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Technology Decay Factor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5445"/>
                  </a:ext>
                </a:extLst>
              </a:tr>
              <a:tr h="173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Beginning of Year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87.5%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70.8%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54.2%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37.5%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20.8%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02785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of Year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Decay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87.5%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70.8%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54.2%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37.5%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20.8%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5393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8100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93.8%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79.2%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62.5%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45.8%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29.2%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27432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324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7544" y="966968"/>
            <a:ext cx="165269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 USD ‘000s unless specified otherwise)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4344" y="33338"/>
            <a:ext cx="1371600" cy="271462"/>
          </a:xfrm>
          <a:prstGeom prst="rect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45719" rIns="0" bIns="45719" numCol="1" spcCol="38100" rtlCol="0" anchor="ctr">
            <a:noAutofit/>
          </a:bodyPr>
          <a:lstStyle/>
          <a:p>
            <a:pPr algn="ctr" defTabSz="1828433"/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Valuation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25469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8">
      <a:dk1>
        <a:srgbClr val="212121"/>
      </a:dk1>
      <a:lt1>
        <a:srgbClr val="F5F5F5"/>
      </a:lt1>
      <a:dk2>
        <a:srgbClr val="616161"/>
      </a:dk2>
      <a:lt2>
        <a:srgbClr val="FFFFFF"/>
      </a:lt2>
      <a:accent1>
        <a:srgbClr val="3949AB"/>
      </a:accent1>
      <a:accent2>
        <a:srgbClr val="26C6DA"/>
      </a:accent2>
      <a:accent3>
        <a:srgbClr val="FF7043"/>
      </a:accent3>
      <a:accent4>
        <a:srgbClr val="FFC107"/>
      </a:accent4>
      <a:accent5>
        <a:srgbClr val="4CAF50"/>
      </a:accent5>
      <a:accent6>
        <a:srgbClr val="E91E63"/>
      </a:accent6>
      <a:hlink>
        <a:srgbClr val="1A237E"/>
      </a:hlink>
      <a:folHlink>
        <a:srgbClr val="E0511E"/>
      </a:folHlink>
    </a:clrScheme>
    <a:fontScheme name="ACU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MA Theme">
  <a:themeElements>
    <a:clrScheme name="Moody's Theme 4.0">
      <a:dk1>
        <a:srgbClr val="0028A0"/>
      </a:dk1>
      <a:lt1>
        <a:sysClr val="window" lastClr="FFFFFF"/>
      </a:lt1>
      <a:dk2>
        <a:srgbClr val="009FDF"/>
      </a:dk2>
      <a:lt2>
        <a:srgbClr val="000000"/>
      </a:lt2>
      <a:accent1>
        <a:srgbClr val="009775"/>
      </a:accent1>
      <a:accent2>
        <a:srgbClr val="41B6E6"/>
      </a:accent2>
      <a:accent3>
        <a:srgbClr val="0028A0"/>
      </a:accent3>
      <a:accent4>
        <a:srgbClr val="78BE20"/>
      </a:accent4>
      <a:accent5>
        <a:srgbClr val="75787B"/>
      </a:accent5>
      <a:accent6>
        <a:srgbClr val="002E5D"/>
      </a:accent6>
      <a:hlink>
        <a:srgbClr val="009FDF"/>
      </a:hlink>
      <a:folHlink>
        <a:srgbClr val="009FD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A Theme">
  <a:themeElements>
    <a:clrScheme name="Moody's Theme 4.0">
      <a:dk1>
        <a:srgbClr val="0028A0"/>
      </a:dk1>
      <a:lt1>
        <a:sysClr val="window" lastClr="FFFFFF"/>
      </a:lt1>
      <a:dk2>
        <a:srgbClr val="009FDF"/>
      </a:dk2>
      <a:lt2>
        <a:srgbClr val="000000"/>
      </a:lt2>
      <a:accent1>
        <a:srgbClr val="009775"/>
      </a:accent1>
      <a:accent2>
        <a:srgbClr val="41B6E6"/>
      </a:accent2>
      <a:accent3>
        <a:srgbClr val="0028A0"/>
      </a:accent3>
      <a:accent4>
        <a:srgbClr val="78BE20"/>
      </a:accent4>
      <a:accent5>
        <a:srgbClr val="75787B"/>
      </a:accent5>
      <a:accent6>
        <a:srgbClr val="002E5D"/>
      </a:accent6>
      <a:hlink>
        <a:srgbClr val="009FDF"/>
      </a:hlink>
      <a:folHlink>
        <a:srgbClr val="009FD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A Theme">
  <a:themeElements>
    <a:clrScheme name="Moody's Theme 4.0">
      <a:dk1>
        <a:srgbClr val="0028A0"/>
      </a:dk1>
      <a:lt1>
        <a:sysClr val="window" lastClr="FFFFFF"/>
      </a:lt1>
      <a:dk2>
        <a:srgbClr val="009FDF"/>
      </a:dk2>
      <a:lt2>
        <a:srgbClr val="000000"/>
      </a:lt2>
      <a:accent1>
        <a:srgbClr val="009775"/>
      </a:accent1>
      <a:accent2>
        <a:srgbClr val="41B6E6"/>
      </a:accent2>
      <a:accent3>
        <a:srgbClr val="0028A0"/>
      </a:accent3>
      <a:accent4>
        <a:srgbClr val="78BE20"/>
      </a:accent4>
      <a:accent5>
        <a:srgbClr val="75787B"/>
      </a:accent5>
      <a:accent6>
        <a:srgbClr val="002E5D"/>
      </a:accent6>
      <a:hlink>
        <a:srgbClr val="009FDF"/>
      </a:hlink>
      <a:folHlink>
        <a:srgbClr val="009FD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262F3B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29539</TotalTime>
  <Words>874</Words>
  <Application>Microsoft Office PowerPoint</Application>
  <PresentationFormat>On-screen Show (4:3)</PresentationFormat>
  <Paragraphs>545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Helvetica</vt:lpstr>
      <vt:lpstr>Lato Bold</vt:lpstr>
      <vt:lpstr>Lato Heavy</vt:lpstr>
      <vt:lpstr>Wingdings</vt:lpstr>
      <vt:lpstr>Wingdings 2</vt:lpstr>
      <vt:lpstr>Wingdings 3</vt:lpstr>
      <vt:lpstr>Default Theme</vt:lpstr>
      <vt:lpstr>1_MA Theme</vt:lpstr>
      <vt:lpstr>2_MA Theme</vt:lpstr>
      <vt:lpstr>3_MA Theme</vt:lpstr>
      <vt:lpstr>Purchase Price Allocation</vt:lpstr>
      <vt:lpstr>PPA Exhibits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Desai</dc:creator>
  <cp:lastModifiedBy>Charanjeet Singh Kohli</cp:lastModifiedBy>
  <cp:revision>2240</cp:revision>
  <cp:lastPrinted>2020-02-25T08:00:15Z</cp:lastPrinted>
  <dcterms:modified xsi:type="dcterms:W3CDTF">2020-12-09T14:33:27Z</dcterms:modified>
</cp:coreProperties>
</file>