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6158-33A2-4927-AF78-E8F53218E1B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3D98-9FC6-408C-8ACF-AF9EAE6CE2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MAIN PAGE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SIGN-UP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8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LOG-IN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676400" cy="533400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PATIENT PROFILE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6858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My History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685800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My Tooth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2697162"/>
          </a:xfrm>
        </p:spPr>
        <p:txBody>
          <a:bodyPr>
            <a:normAutofit/>
          </a:bodyPr>
          <a:lstStyle/>
          <a:p>
            <a:r>
              <a:rPr lang="en-US" dirty="0" smtClean="0"/>
              <a:t>PATIENT RESERVATION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09600"/>
            <a:ext cx="8636000" cy="55626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599"/>
            <a:ext cx="8458200" cy="617220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DOCTORS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610600" cy="6166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DOCTORS PROFILE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SERVICES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</Words>
  <Application>Microsoft Office PowerPoint</Application>
  <PresentationFormat>On-screen Show (4:3)</PresentationFormat>
  <Paragraphs>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MAIN PAGE</vt:lpstr>
      <vt:lpstr>Slide 2</vt:lpstr>
      <vt:lpstr>DOCTORS</vt:lpstr>
      <vt:lpstr>Slide 4</vt:lpstr>
      <vt:lpstr>DOCTORS PROFILE</vt:lpstr>
      <vt:lpstr>Slide 6</vt:lpstr>
      <vt:lpstr>Slide 7</vt:lpstr>
      <vt:lpstr>Slide 8</vt:lpstr>
      <vt:lpstr>SERVICES</vt:lpstr>
      <vt:lpstr>Slide 10</vt:lpstr>
      <vt:lpstr>Slide 11</vt:lpstr>
      <vt:lpstr>SIGN-UP</vt:lpstr>
      <vt:lpstr>Slide 13</vt:lpstr>
      <vt:lpstr>Slide 14</vt:lpstr>
      <vt:lpstr>LOG-IN</vt:lpstr>
      <vt:lpstr>Slide 16</vt:lpstr>
      <vt:lpstr>Slide 17</vt:lpstr>
      <vt:lpstr>Slide 18</vt:lpstr>
      <vt:lpstr>Slide 19</vt:lpstr>
      <vt:lpstr>PATIENT PROFILE</vt:lpstr>
      <vt:lpstr>Slide 21</vt:lpstr>
      <vt:lpstr>Slide 22</vt:lpstr>
      <vt:lpstr>Slide 23</vt:lpstr>
      <vt:lpstr>Slide 24</vt:lpstr>
      <vt:lpstr>Slide 25</vt:lpstr>
      <vt:lpstr>Slide 26</vt:lpstr>
      <vt:lpstr>PATIENT RESERVATION</vt:lpstr>
      <vt:lpstr>Slide 28</vt:lpstr>
      <vt:lpstr>Slide 29</vt:lpstr>
      <vt:lpstr>Slide 30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Human01</dc:creator>
  <cp:lastModifiedBy>Human01</cp:lastModifiedBy>
  <cp:revision>7</cp:revision>
  <dcterms:created xsi:type="dcterms:W3CDTF">2013-02-27T06:25:08Z</dcterms:created>
  <dcterms:modified xsi:type="dcterms:W3CDTF">2013-02-27T08:28:12Z</dcterms:modified>
</cp:coreProperties>
</file>