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234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1448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‹N°›</a:t>
            </a:fld>
            <a:endParaRPr lang="fr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38950" y="951825"/>
            <a:ext cx="2672100" cy="135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" sz="2400" b="1"/>
              <a:t>Projet DLL : </a:t>
            </a:r>
          </a:p>
          <a:p>
            <a:pPr lvl="0" algn="l">
              <a:spcBef>
                <a:spcPts val="0"/>
              </a:spcBef>
              <a:buNone/>
            </a:pPr>
            <a:r>
              <a:rPr lang="fr" sz="2400" b="1"/>
              <a:t>Refonte de l’architecture de l’API Pastèque Server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589349" y="3632850"/>
            <a:ext cx="5850899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/>
              <a:t>Jérôme Radal, Bertrand Quéqueville, Linda Laskri</a:t>
            </a:r>
          </a:p>
          <a:p>
            <a:pPr lvl="0">
              <a:spcBef>
                <a:spcPts val="0"/>
              </a:spcBef>
              <a:buNone/>
            </a:pPr>
            <a:r>
              <a:rPr lang="fr" sz="1800"/>
              <a:t>M2 MIAGE promotion 2015/2016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716016" y="4803998"/>
            <a:ext cx="4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Didier Courtaud – Philippe </a:t>
            </a:r>
            <a:r>
              <a:rPr lang="fr-FR" dirty="0" err="1" smtClean="0"/>
              <a:t>Pary</a:t>
            </a:r>
            <a:r>
              <a:rPr lang="fr-FR" dirty="0" smtClean="0"/>
              <a:t> &amp; Nicolas </a:t>
            </a:r>
            <a:r>
              <a:rPr lang="en-GB" dirty="0" err="1"/>
              <a:t>Svirchevsky</a:t>
            </a:r>
            <a:endParaRPr lang="fr-FR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Prochaines étapes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23528" y="1635646"/>
            <a:ext cx="8520600" cy="210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Tests 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Formulaires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Vérification de la logique métier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Nouvelles fonctionnalités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Intégration </a:t>
            </a:r>
            <a:r>
              <a:rPr lang="fr" dirty="0" smtClean="0">
                <a:solidFill>
                  <a:srgbClr val="000000"/>
                </a:solidFill>
              </a:rPr>
              <a:t>avec les </a:t>
            </a:r>
            <a:r>
              <a:rPr lang="fr" dirty="0">
                <a:solidFill>
                  <a:srgbClr val="000000"/>
                </a:solidFill>
              </a:rPr>
              <a:t>interfaces graphiques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10</a:t>
            </a:fld>
            <a:endParaRPr lang="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405250"/>
            <a:ext cx="8520600" cy="417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fr-FR" sz="3600" dirty="0" smtClean="0"/>
          </a:p>
          <a:p>
            <a:pPr lvl="0" algn="ctr" rtl="0">
              <a:spcBef>
                <a:spcPts val="0"/>
              </a:spcBef>
              <a:buNone/>
            </a:pPr>
            <a:endParaRPr sz="3600" dirty="0"/>
          </a:p>
          <a:p>
            <a:pPr lvl="0" algn="ctr" rtl="0">
              <a:spcBef>
                <a:spcPts val="0"/>
              </a:spcBef>
              <a:buNone/>
            </a:pPr>
            <a:r>
              <a:rPr lang="fr-FR" sz="3600" dirty="0" smtClean="0"/>
              <a:t>Présentation</a:t>
            </a:r>
            <a:endParaRPr lang="fr" sz="3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11</a:t>
            </a:fld>
            <a:endParaRPr lang="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405250"/>
            <a:ext cx="8520600" cy="417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3600" dirty="0"/>
          </a:p>
          <a:p>
            <a:pPr lvl="0" algn="ctr" rtl="0">
              <a:spcBef>
                <a:spcPts val="0"/>
              </a:spcBef>
              <a:buNone/>
            </a:pPr>
            <a:r>
              <a:rPr lang="fr" sz="3600" dirty="0"/>
              <a:t>Merci de votre attention</a:t>
            </a:r>
          </a:p>
          <a:p>
            <a:pPr lvl="0" algn="ctr" rtl="0">
              <a:spcBef>
                <a:spcPts val="0"/>
              </a:spcBef>
              <a:buNone/>
            </a:pPr>
            <a:endParaRPr sz="3600" dirty="0"/>
          </a:p>
          <a:p>
            <a:pPr lvl="0" algn="ctr">
              <a:spcBef>
                <a:spcPts val="0"/>
              </a:spcBef>
              <a:buNone/>
            </a:pPr>
            <a:r>
              <a:rPr lang="fr" sz="3600" dirty="0"/>
              <a:t>Questions ?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12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4135361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99872" y="1203598"/>
            <a:ext cx="8520600" cy="286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sz="1600" dirty="0" smtClean="0">
                <a:solidFill>
                  <a:srgbClr val="000000"/>
                </a:solidFill>
              </a:rPr>
              <a:t>Introduction</a:t>
            </a:r>
            <a:endParaRPr lang="fr" sz="1600" dirty="0">
              <a:solidFill>
                <a:srgbClr val="000000"/>
              </a:solidFill>
            </a:endParaRP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sz="1600" dirty="0">
                <a:solidFill>
                  <a:srgbClr val="000000"/>
                </a:solidFill>
              </a:rPr>
              <a:t>L’existant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sz="1600" dirty="0">
                <a:solidFill>
                  <a:srgbClr val="000000"/>
                </a:solidFill>
              </a:rPr>
              <a:t>L’objectif de la refonte de l’API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sz="1600" dirty="0">
                <a:solidFill>
                  <a:srgbClr val="000000"/>
                </a:solidFill>
              </a:rPr>
              <a:t>Les outils utilisés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sz="1600" dirty="0">
                <a:solidFill>
                  <a:srgbClr val="000000"/>
                </a:solidFill>
              </a:rPr>
              <a:t>Difficultés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sz="1600" dirty="0" smtClean="0">
                <a:solidFill>
                  <a:srgbClr val="000000"/>
                </a:solidFill>
              </a:rPr>
              <a:t>Travail réalisé</a:t>
            </a:r>
            <a:endParaRPr lang="fr" sz="1600" dirty="0">
              <a:solidFill>
                <a:srgbClr val="000000"/>
              </a:solidFill>
            </a:endParaRP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sz="1600" dirty="0">
                <a:solidFill>
                  <a:srgbClr val="000000"/>
                </a:solidFill>
              </a:rPr>
              <a:t>Prochaines étapes</a:t>
            </a:r>
          </a:p>
          <a:p>
            <a:pPr marL="228600" lvl="0">
              <a:spcBef>
                <a:spcPts val="0"/>
              </a:spcBef>
              <a:buClr>
                <a:srgbClr val="000000"/>
              </a:buClr>
            </a:pPr>
            <a:endParaRPr lang="fr" sz="1600" dirty="0">
              <a:solidFill>
                <a:srgbClr val="00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2</a:t>
            </a:fld>
            <a:endParaRPr lang="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 smtClean="0"/>
              <a:t>Introduction</a:t>
            </a:r>
            <a:endParaRPr lang="fr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23528" y="1779662"/>
            <a:ext cx="8520600" cy="207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Logiciel de point de vente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Gestion des stock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Gestion des prix</a:t>
            </a:r>
          </a:p>
          <a:p>
            <a:pPr marL="514350" lvl="0" indent="-28575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Gestion de toutes les informations nécessaires à la vente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3</a:t>
            </a:fld>
            <a:endParaRPr lang="fr"/>
          </a:p>
        </p:txBody>
      </p:sp>
      <p:pic>
        <p:nvPicPr>
          <p:cNvPr id="5" name="Picture 2" descr="C:\Users\Miurf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41611"/>
            <a:ext cx="1468716" cy="149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L’existant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23528" y="1779662"/>
            <a:ext cx="8520600" cy="212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Une seule application pour l’API et le serveur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Mécanismes de bases </a:t>
            </a:r>
            <a:r>
              <a:rPr lang="fr" dirty="0" smtClean="0">
                <a:solidFill>
                  <a:srgbClr val="000000"/>
                </a:solidFill>
              </a:rPr>
              <a:t>développés </a:t>
            </a:r>
            <a:r>
              <a:rPr lang="fr" dirty="0">
                <a:solidFill>
                  <a:srgbClr val="000000"/>
                </a:solidFill>
              </a:rPr>
              <a:t>inutilement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Manque de cohérence entre la base de données et le modèle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Architecture non conventionnelle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4</a:t>
            </a:fld>
            <a:endParaRPr lang="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Objectif de la refonte 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23528" y="1275606"/>
            <a:ext cx="8520600" cy="25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L’objectif du </a:t>
            </a:r>
            <a:r>
              <a:rPr lang="fr" dirty="0" smtClean="0">
                <a:solidFill>
                  <a:srgbClr val="000000"/>
                </a:solidFill>
              </a:rPr>
              <a:t>projet: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Séparation du client et du </a:t>
            </a:r>
            <a:r>
              <a:rPr lang="fr" dirty="0" smtClean="0">
                <a:solidFill>
                  <a:srgbClr val="000000"/>
                </a:solidFill>
              </a:rPr>
              <a:t>serveur</a:t>
            </a:r>
            <a:endParaRPr lang="fr" dirty="0">
              <a:solidFill>
                <a:srgbClr val="000000"/>
              </a:solidFill>
            </a:endParaRP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 smtClean="0">
                <a:solidFill>
                  <a:srgbClr val="000000"/>
                </a:solidFill>
              </a:rPr>
              <a:t>Rendre </a:t>
            </a:r>
            <a:r>
              <a:rPr lang="fr" dirty="0">
                <a:solidFill>
                  <a:srgbClr val="000000"/>
                </a:solidFill>
              </a:rPr>
              <a:t>l’application plus facilement maintenable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Ajout de nouvelles fonctionnalités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Développements en anglais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Tests unitaires </a:t>
            </a:r>
          </a:p>
          <a:p>
            <a:pPr marL="514350" lvl="0" indent="-28575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Compatibilité de la base de données avec MySQL et PostGreSQL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5</a:t>
            </a:fld>
            <a:endParaRPr lang="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outils utilisés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23528" y="1347614"/>
            <a:ext cx="8520600" cy="241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Framework Symfony 3</a:t>
            </a:r>
          </a:p>
          <a:p>
            <a:pPr marL="914400" lvl="0" indent="-2286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fr" dirty="0">
                <a:solidFill>
                  <a:srgbClr val="000000"/>
                </a:solidFill>
              </a:rPr>
              <a:t>ORM doctrine pour adaptabilité de la base</a:t>
            </a:r>
          </a:p>
          <a:p>
            <a:pPr marL="914400" lvl="0" indent="-2286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fr" dirty="0">
                <a:solidFill>
                  <a:srgbClr val="000000"/>
                </a:solidFill>
              </a:rPr>
              <a:t>Divers Bundles développés pour Symfony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Github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Normalisateur de </a:t>
            </a:r>
            <a:r>
              <a:rPr lang="fr" dirty="0" smtClean="0">
                <a:solidFill>
                  <a:srgbClr val="000000"/>
                </a:solidFill>
              </a:rPr>
              <a:t>code (PHP CS Fixer)</a:t>
            </a:r>
            <a:endParaRPr lang="fr" dirty="0">
              <a:solidFill>
                <a:srgbClr val="000000"/>
              </a:solidFill>
            </a:endParaRP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IDE SublimeText </a:t>
            </a:r>
            <a:r>
              <a:rPr lang="fr" dirty="0" smtClean="0">
                <a:solidFill>
                  <a:srgbClr val="000000"/>
                </a:solidFill>
              </a:rPr>
              <a:t>/ </a:t>
            </a:r>
            <a:r>
              <a:rPr lang="fr" dirty="0">
                <a:solidFill>
                  <a:srgbClr val="000000"/>
                </a:solidFill>
              </a:rPr>
              <a:t>PHPStorm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6</a:t>
            </a:fld>
            <a:endParaRPr lang="fr"/>
          </a:p>
        </p:txBody>
      </p:sp>
      <p:pic>
        <p:nvPicPr>
          <p:cNvPr id="1026" name="Picture 2" descr="C:\Users\Miurf\Desktop\symfony_black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870610"/>
            <a:ext cx="2610743" cy="89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urf\Desktop\Octoc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183" y="2787774"/>
            <a:ext cx="1835696" cy="152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Difficultés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23528" y="1635646"/>
            <a:ext cx="8520600" cy="232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Pas de modèle fourni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Architecture non conventionnelle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 smtClean="0">
                <a:solidFill>
                  <a:srgbClr val="000000"/>
                </a:solidFill>
              </a:rPr>
              <a:t>Structure </a:t>
            </a:r>
            <a:r>
              <a:rPr lang="fr" dirty="0" smtClean="0">
                <a:solidFill>
                  <a:srgbClr val="000000"/>
                </a:solidFill>
              </a:rPr>
              <a:t>de </a:t>
            </a:r>
            <a:r>
              <a:rPr lang="fr" dirty="0">
                <a:solidFill>
                  <a:srgbClr val="000000"/>
                </a:solidFill>
              </a:rPr>
              <a:t>la base de </a:t>
            </a:r>
            <a:r>
              <a:rPr lang="fr" dirty="0" smtClean="0">
                <a:solidFill>
                  <a:srgbClr val="000000"/>
                </a:solidFill>
              </a:rPr>
              <a:t>données complexe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 smtClean="0">
                <a:solidFill>
                  <a:srgbClr val="000000"/>
                </a:solidFill>
              </a:rPr>
              <a:t>Pas </a:t>
            </a:r>
            <a:r>
              <a:rPr lang="fr" dirty="0">
                <a:solidFill>
                  <a:srgbClr val="000000"/>
                </a:solidFill>
              </a:rPr>
              <a:t>de connaissance métier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7</a:t>
            </a:fld>
            <a:endParaRPr lang="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Travail réalisé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23528" y="1635646"/>
            <a:ext cx="8520600" cy="230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Modèle MVC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Un contrôleur par service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Une table par entité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Un client qui regroupe toutes les fonctionnalités 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000000"/>
                </a:solidFill>
              </a:rPr>
              <a:t>Génération d’une documentation via des commentaires phpdoc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8</a:t>
            </a:fld>
            <a:endParaRPr lang="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 smtClean="0"/>
              <a:t>Arborescence</a:t>
            </a:r>
            <a:endParaRPr lang="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9</a:t>
            </a:fld>
            <a:endParaRPr lang="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60"/>
            <a:ext cx="2781802" cy="505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5058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245</Words>
  <Application>Microsoft Office PowerPoint</Application>
  <PresentationFormat>Affichage à l'écran (16:9)</PresentationFormat>
  <Paragraphs>74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Economica</vt:lpstr>
      <vt:lpstr>Open Sans</vt:lpstr>
      <vt:lpstr>luxe</vt:lpstr>
      <vt:lpstr>Projet DLL :  Refonte de l’architecture de l’API Pastèque Server</vt:lpstr>
      <vt:lpstr>Sommaire</vt:lpstr>
      <vt:lpstr>Introduction</vt:lpstr>
      <vt:lpstr>L’existant</vt:lpstr>
      <vt:lpstr>Objectif de la refonte </vt:lpstr>
      <vt:lpstr>Les outils utilisés</vt:lpstr>
      <vt:lpstr>Difficultés</vt:lpstr>
      <vt:lpstr>Travail réalisé</vt:lpstr>
      <vt:lpstr>Arborescence</vt:lpstr>
      <vt:lpstr>Prochaines étapes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DLL :  Refonte de l’architecture de l’API Pastèque Server</dc:title>
  <cp:lastModifiedBy>Miurf</cp:lastModifiedBy>
  <cp:revision>15</cp:revision>
  <dcterms:modified xsi:type="dcterms:W3CDTF">2016-03-15T13:46:06Z</dcterms:modified>
</cp:coreProperties>
</file>