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custDataLst>
    <p:tags r:id="rId5"/>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46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slide" Target="slides/slide3.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E9EAFF-1371-4D52-B0C3-99879D87B29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5CADDCB0-D47A-49F7-90D6-A3E8D67E52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FEE3AEE6-042E-4D6B-8B88-787B26EC9B9E}"/>
              </a:ext>
            </a:extLst>
          </p:cNvPr>
          <p:cNvSpPr>
            <a:spLocks noGrp="1"/>
          </p:cNvSpPr>
          <p:nvPr>
            <p:ph type="dt" sz="half" idx="10"/>
          </p:nvPr>
        </p:nvSpPr>
        <p:spPr/>
        <p:txBody>
          <a:bodyPr/>
          <a:lstStyle/>
          <a:p>
            <a:fld id="{3BA001F7-39FC-4893-AA05-B914349F28A0}" type="datetimeFigureOut">
              <a:rPr lang="de-DE" smtClean="0"/>
              <a:t>06.12.2019</a:t>
            </a:fld>
            <a:endParaRPr lang="de-DE"/>
          </a:p>
        </p:txBody>
      </p:sp>
      <p:sp>
        <p:nvSpPr>
          <p:cNvPr id="5" name="Fußzeilenplatzhalter 4">
            <a:extLst>
              <a:ext uri="{FF2B5EF4-FFF2-40B4-BE49-F238E27FC236}">
                <a16:creationId xmlns:a16="http://schemas.microsoft.com/office/drawing/2014/main" id="{19E93004-21AD-47B8-95E0-D160F270CE7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21EEA69-5082-4FC8-86B7-1D2D364BCD69}"/>
              </a:ext>
            </a:extLst>
          </p:cNvPr>
          <p:cNvSpPr>
            <a:spLocks noGrp="1"/>
          </p:cNvSpPr>
          <p:nvPr>
            <p:ph type="sldNum" sz="quarter" idx="12"/>
          </p:nvPr>
        </p:nvSpPr>
        <p:spPr/>
        <p:txBody>
          <a:bodyPr/>
          <a:lstStyle/>
          <a:p>
            <a:fld id="{28F99C4B-7DAC-4ECE-BFBD-51955A175F79}" type="slidenum">
              <a:rPr lang="de-DE" smtClean="0"/>
              <a:t>‹Nr.›</a:t>
            </a:fld>
            <a:endParaRPr lang="de-DE"/>
          </a:p>
        </p:txBody>
      </p:sp>
    </p:spTree>
    <p:extLst>
      <p:ext uri="{BB962C8B-B14F-4D97-AF65-F5344CB8AC3E}">
        <p14:creationId xmlns:p14="http://schemas.microsoft.com/office/powerpoint/2010/main" val="1647531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B27812-2234-4BAD-AB7B-142A852E3980}"/>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76C1E72A-4BD8-419D-9532-C6EA3D79A21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2BD2B48-7014-4BFB-A08D-079832372A1C}"/>
              </a:ext>
            </a:extLst>
          </p:cNvPr>
          <p:cNvSpPr>
            <a:spLocks noGrp="1"/>
          </p:cNvSpPr>
          <p:nvPr>
            <p:ph type="dt" sz="half" idx="10"/>
          </p:nvPr>
        </p:nvSpPr>
        <p:spPr/>
        <p:txBody>
          <a:bodyPr/>
          <a:lstStyle/>
          <a:p>
            <a:fld id="{3BA001F7-39FC-4893-AA05-B914349F28A0}" type="datetimeFigureOut">
              <a:rPr lang="de-DE" smtClean="0"/>
              <a:t>06.12.2019</a:t>
            </a:fld>
            <a:endParaRPr lang="de-DE"/>
          </a:p>
        </p:txBody>
      </p:sp>
      <p:sp>
        <p:nvSpPr>
          <p:cNvPr id="5" name="Fußzeilenplatzhalter 4">
            <a:extLst>
              <a:ext uri="{FF2B5EF4-FFF2-40B4-BE49-F238E27FC236}">
                <a16:creationId xmlns:a16="http://schemas.microsoft.com/office/drawing/2014/main" id="{231135DE-CC5B-40D9-BC44-2BB6BA436AC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D6A5C3E-6EDC-45FD-BE63-E2A5D3C8A4E9}"/>
              </a:ext>
            </a:extLst>
          </p:cNvPr>
          <p:cNvSpPr>
            <a:spLocks noGrp="1"/>
          </p:cNvSpPr>
          <p:nvPr>
            <p:ph type="sldNum" sz="quarter" idx="12"/>
          </p:nvPr>
        </p:nvSpPr>
        <p:spPr/>
        <p:txBody>
          <a:bodyPr/>
          <a:lstStyle/>
          <a:p>
            <a:fld id="{28F99C4B-7DAC-4ECE-BFBD-51955A175F79}" type="slidenum">
              <a:rPr lang="de-DE" smtClean="0"/>
              <a:t>‹Nr.›</a:t>
            </a:fld>
            <a:endParaRPr lang="de-DE"/>
          </a:p>
        </p:txBody>
      </p:sp>
    </p:spTree>
    <p:extLst>
      <p:ext uri="{BB962C8B-B14F-4D97-AF65-F5344CB8AC3E}">
        <p14:creationId xmlns:p14="http://schemas.microsoft.com/office/powerpoint/2010/main" val="2339007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AF97CB18-7530-4976-9629-4066CAF1DDA7}"/>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599AA22B-D151-4BC3-B62F-03BA894885B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614F9C8-101B-435C-9830-F2E6819A0AC7}"/>
              </a:ext>
            </a:extLst>
          </p:cNvPr>
          <p:cNvSpPr>
            <a:spLocks noGrp="1"/>
          </p:cNvSpPr>
          <p:nvPr>
            <p:ph type="dt" sz="half" idx="10"/>
          </p:nvPr>
        </p:nvSpPr>
        <p:spPr/>
        <p:txBody>
          <a:bodyPr/>
          <a:lstStyle/>
          <a:p>
            <a:fld id="{3BA001F7-39FC-4893-AA05-B914349F28A0}" type="datetimeFigureOut">
              <a:rPr lang="de-DE" smtClean="0"/>
              <a:t>06.12.2019</a:t>
            </a:fld>
            <a:endParaRPr lang="de-DE"/>
          </a:p>
        </p:txBody>
      </p:sp>
      <p:sp>
        <p:nvSpPr>
          <p:cNvPr id="5" name="Fußzeilenplatzhalter 4">
            <a:extLst>
              <a:ext uri="{FF2B5EF4-FFF2-40B4-BE49-F238E27FC236}">
                <a16:creationId xmlns:a16="http://schemas.microsoft.com/office/drawing/2014/main" id="{9E7B1C12-9D21-4F11-B724-DF88DAEEEA7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CF33D16-D24E-4532-B57D-9BCDEFD9533B}"/>
              </a:ext>
            </a:extLst>
          </p:cNvPr>
          <p:cNvSpPr>
            <a:spLocks noGrp="1"/>
          </p:cNvSpPr>
          <p:nvPr>
            <p:ph type="sldNum" sz="quarter" idx="12"/>
          </p:nvPr>
        </p:nvSpPr>
        <p:spPr/>
        <p:txBody>
          <a:bodyPr/>
          <a:lstStyle/>
          <a:p>
            <a:fld id="{28F99C4B-7DAC-4ECE-BFBD-51955A175F79}" type="slidenum">
              <a:rPr lang="de-DE" smtClean="0"/>
              <a:t>‹Nr.›</a:t>
            </a:fld>
            <a:endParaRPr lang="de-DE"/>
          </a:p>
        </p:txBody>
      </p:sp>
    </p:spTree>
    <p:extLst>
      <p:ext uri="{BB962C8B-B14F-4D97-AF65-F5344CB8AC3E}">
        <p14:creationId xmlns:p14="http://schemas.microsoft.com/office/powerpoint/2010/main" val="2369839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9F25A8-9C64-45D7-AD93-DE1A4E3E8BF5}"/>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0DBC9C8F-5BBF-45F6-8CEB-93E14C5592F9}"/>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E466352-0911-44FD-AA32-2296B6C2BBB9}"/>
              </a:ext>
            </a:extLst>
          </p:cNvPr>
          <p:cNvSpPr>
            <a:spLocks noGrp="1"/>
          </p:cNvSpPr>
          <p:nvPr>
            <p:ph type="dt" sz="half" idx="10"/>
          </p:nvPr>
        </p:nvSpPr>
        <p:spPr/>
        <p:txBody>
          <a:bodyPr/>
          <a:lstStyle/>
          <a:p>
            <a:fld id="{3BA001F7-39FC-4893-AA05-B914349F28A0}" type="datetimeFigureOut">
              <a:rPr lang="de-DE" smtClean="0"/>
              <a:t>06.12.2019</a:t>
            </a:fld>
            <a:endParaRPr lang="de-DE"/>
          </a:p>
        </p:txBody>
      </p:sp>
      <p:sp>
        <p:nvSpPr>
          <p:cNvPr id="5" name="Fußzeilenplatzhalter 4">
            <a:extLst>
              <a:ext uri="{FF2B5EF4-FFF2-40B4-BE49-F238E27FC236}">
                <a16:creationId xmlns:a16="http://schemas.microsoft.com/office/drawing/2014/main" id="{5CB2D767-E6AC-41CA-B526-BF45C5718EC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CF31609-E13E-4A64-B0A2-726B06039C0C}"/>
              </a:ext>
            </a:extLst>
          </p:cNvPr>
          <p:cNvSpPr>
            <a:spLocks noGrp="1"/>
          </p:cNvSpPr>
          <p:nvPr>
            <p:ph type="sldNum" sz="quarter" idx="12"/>
          </p:nvPr>
        </p:nvSpPr>
        <p:spPr/>
        <p:txBody>
          <a:bodyPr/>
          <a:lstStyle/>
          <a:p>
            <a:fld id="{28F99C4B-7DAC-4ECE-BFBD-51955A175F79}" type="slidenum">
              <a:rPr lang="de-DE" smtClean="0"/>
              <a:t>‹Nr.›</a:t>
            </a:fld>
            <a:endParaRPr lang="de-DE"/>
          </a:p>
        </p:txBody>
      </p:sp>
    </p:spTree>
    <p:extLst>
      <p:ext uri="{BB962C8B-B14F-4D97-AF65-F5344CB8AC3E}">
        <p14:creationId xmlns:p14="http://schemas.microsoft.com/office/powerpoint/2010/main" val="718482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8E9D44-356D-49FE-91CA-BA06F2DD642D}"/>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67A08A72-4F5D-495E-AA03-A5BBCCE172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F6366E3-0803-494B-B506-40B780A2A0C8}"/>
              </a:ext>
            </a:extLst>
          </p:cNvPr>
          <p:cNvSpPr>
            <a:spLocks noGrp="1"/>
          </p:cNvSpPr>
          <p:nvPr>
            <p:ph type="dt" sz="half" idx="10"/>
          </p:nvPr>
        </p:nvSpPr>
        <p:spPr/>
        <p:txBody>
          <a:bodyPr/>
          <a:lstStyle/>
          <a:p>
            <a:fld id="{3BA001F7-39FC-4893-AA05-B914349F28A0}" type="datetimeFigureOut">
              <a:rPr lang="de-DE" smtClean="0"/>
              <a:t>06.12.2019</a:t>
            </a:fld>
            <a:endParaRPr lang="de-DE"/>
          </a:p>
        </p:txBody>
      </p:sp>
      <p:sp>
        <p:nvSpPr>
          <p:cNvPr id="5" name="Fußzeilenplatzhalter 4">
            <a:extLst>
              <a:ext uri="{FF2B5EF4-FFF2-40B4-BE49-F238E27FC236}">
                <a16:creationId xmlns:a16="http://schemas.microsoft.com/office/drawing/2014/main" id="{BC492194-B3CA-40CB-8A5F-B94EFFCA066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ED5859C-1EAD-4261-95BF-04ED21E16AA1}"/>
              </a:ext>
            </a:extLst>
          </p:cNvPr>
          <p:cNvSpPr>
            <a:spLocks noGrp="1"/>
          </p:cNvSpPr>
          <p:nvPr>
            <p:ph type="sldNum" sz="quarter" idx="12"/>
          </p:nvPr>
        </p:nvSpPr>
        <p:spPr/>
        <p:txBody>
          <a:bodyPr/>
          <a:lstStyle/>
          <a:p>
            <a:fld id="{28F99C4B-7DAC-4ECE-BFBD-51955A175F79}" type="slidenum">
              <a:rPr lang="de-DE" smtClean="0"/>
              <a:t>‹Nr.›</a:t>
            </a:fld>
            <a:endParaRPr lang="de-DE"/>
          </a:p>
        </p:txBody>
      </p:sp>
    </p:spTree>
    <p:extLst>
      <p:ext uri="{BB962C8B-B14F-4D97-AF65-F5344CB8AC3E}">
        <p14:creationId xmlns:p14="http://schemas.microsoft.com/office/powerpoint/2010/main" val="782573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C3C350-B649-4D84-A15A-BCE0371E632D}"/>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7B914847-06F6-44A6-B42B-4A04FEE746E1}"/>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A5845609-B7A9-4F2F-9B3A-1A0063292B00}"/>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A9F4C687-5909-4E2E-9242-5FBA20A81A55}"/>
              </a:ext>
            </a:extLst>
          </p:cNvPr>
          <p:cNvSpPr>
            <a:spLocks noGrp="1"/>
          </p:cNvSpPr>
          <p:nvPr>
            <p:ph type="dt" sz="half" idx="10"/>
          </p:nvPr>
        </p:nvSpPr>
        <p:spPr/>
        <p:txBody>
          <a:bodyPr/>
          <a:lstStyle/>
          <a:p>
            <a:fld id="{3BA001F7-39FC-4893-AA05-B914349F28A0}" type="datetimeFigureOut">
              <a:rPr lang="de-DE" smtClean="0"/>
              <a:t>06.12.2019</a:t>
            </a:fld>
            <a:endParaRPr lang="de-DE"/>
          </a:p>
        </p:txBody>
      </p:sp>
      <p:sp>
        <p:nvSpPr>
          <p:cNvPr id="6" name="Fußzeilenplatzhalter 5">
            <a:extLst>
              <a:ext uri="{FF2B5EF4-FFF2-40B4-BE49-F238E27FC236}">
                <a16:creationId xmlns:a16="http://schemas.microsoft.com/office/drawing/2014/main" id="{9531B017-223F-40E6-B506-3799469204C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72D51A2-9838-4147-BF83-FECD2592E32A}"/>
              </a:ext>
            </a:extLst>
          </p:cNvPr>
          <p:cNvSpPr>
            <a:spLocks noGrp="1"/>
          </p:cNvSpPr>
          <p:nvPr>
            <p:ph type="sldNum" sz="quarter" idx="12"/>
          </p:nvPr>
        </p:nvSpPr>
        <p:spPr/>
        <p:txBody>
          <a:bodyPr/>
          <a:lstStyle/>
          <a:p>
            <a:fld id="{28F99C4B-7DAC-4ECE-BFBD-51955A175F79}" type="slidenum">
              <a:rPr lang="de-DE" smtClean="0"/>
              <a:t>‹Nr.›</a:t>
            </a:fld>
            <a:endParaRPr lang="de-DE"/>
          </a:p>
        </p:txBody>
      </p:sp>
    </p:spTree>
    <p:extLst>
      <p:ext uri="{BB962C8B-B14F-4D97-AF65-F5344CB8AC3E}">
        <p14:creationId xmlns:p14="http://schemas.microsoft.com/office/powerpoint/2010/main" val="3592668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1E7349-FEA5-47DE-9343-42A245F6125E}"/>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C55B42FB-21C8-4A24-B827-6B9D7664ED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51ADBCD0-8DC1-4256-B93C-8AF45BE17E64}"/>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10E5ADCB-0372-480D-AA25-C007939DB4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CA8D2C0C-F7A1-4BB6-8565-30F28A001B2F}"/>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6F415B1-F4A2-4AB0-AC4C-B0E3DD1F7454}"/>
              </a:ext>
            </a:extLst>
          </p:cNvPr>
          <p:cNvSpPr>
            <a:spLocks noGrp="1"/>
          </p:cNvSpPr>
          <p:nvPr>
            <p:ph type="dt" sz="half" idx="10"/>
          </p:nvPr>
        </p:nvSpPr>
        <p:spPr/>
        <p:txBody>
          <a:bodyPr/>
          <a:lstStyle/>
          <a:p>
            <a:fld id="{3BA001F7-39FC-4893-AA05-B914349F28A0}" type="datetimeFigureOut">
              <a:rPr lang="de-DE" smtClean="0"/>
              <a:t>06.12.2019</a:t>
            </a:fld>
            <a:endParaRPr lang="de-DE"/>
          </a:p>
        </p:txBody>
      </p:sp>
      <p:sp>
        <p:nvSpPr>
          <p:cNvPr id="8" name="Fußzeilenplatzhalter 7">
            <a:extLst>
              <a:ext uri="{FF2B5EF4-FFF2-40B4-BE49-F238E27FC236}">
                <a16:creationId xmlns:a16="http://schemas.microsoft.com/office/drawing/2014/main" id="{EEE80A5C-3C23-4D88-881B-0463B324046C}"/>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B7E27869-DDD6-4663-8B90-28A5E52CD98E}"/>
              </a:ext>
            </a:extLst>
          </p:cNvPr>
          <p:cNvSpPr>
            <a:spLocks noGrp="1"/>
          </p:cNvSpPr>
          <p:nvPr>
            <p:ph type="sldNum" sz="quarter" idx="12"/>
          </p:nvPr>
        </p:nvSpPr>
        <p:spPr/>
        <p:txBody>
          <a:bodyPr/>
          <a:lstStyle/>
          <a:p>
            <a:fld id="{28F99C4B-7DAC-4ECE-BFBD-51955A175F79}" type="slidenum">
              <a:rPr lang="de-DE" smtClean="0"/>
              <a:t>‹Nr.›</a:t>
            </a:fld>
            <a:endParaRPr lang="de-DE"/>
          </a:p>
        </p:txBody>
      </p:sp>
    </p:spTree>
    <p:extLst>
      <p:ext uri="{BB962C8B-B14F-4D97-AF65-F5344CB8AC3E}">
        <p14:creationId xmlns:p14="http://schemas.microsoft.com/office/powerpoint/2010/main" val="977851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E376F3-7FC5-4487-B013-BF86634EA9A7}"/>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87587BAB-ACA1-48F8-98E0-AD55ED35B482}"/>
              </a:ext>
            </a:extLst>
          </p:cNvPr>
          <p:cNvSpPr>
            <a:spLocks noGrp="1"/>
          </p:cNvSpPr>
          <p:nvPr>
            <p:ph type="dt" sz="half" idx="10"/>
          </p:nvPr>
        </p:nvSpPr>
        <p:spPr/>
        <p:txBody>
          <a:bodyPr/>
          <a:lstStyle/>
          <a:p>
            <a:fld id="{3BA001F7-39FC-4893-AA05-B914349F28A0}" type="datetimeFigureOut">
              <a:rPr lang="de-DE" smtClean="0"/>
              <a:t>06.12.2019</a:t>
            </a:fld>
            <a:endParaRPr lang="de-DE"/>
          </a:p>
        </p:txBody>
      </p:sp>
      <p:sp>
        <p:nvSpPr>
          <p:cNvPr id="4" name="Fußzeilenplatzhalter 3">
            <a:extLst>
              <a:ext uri="{FF2B5EF4-FFF2-40B4-BE49-F238E27FC236}">
                <a16:creationId xmlns:a16="http://schemas.microsoft.com/office/drawing/2014/main" id="{1AFC2BC5-3B26-4713-9A81-8DB5973F31E4}"/>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72D9135A-9C77-45DC-B938-21E6E874E507}"/>
              </a:ext>
            </a:extLst>
          </p:cNvPr>
          <p:cNvSpPr>
            <a:spLocks noGrp="1"/>
          </p:cNvSpPr>
          <p:nvPr>
            <p:ph type="sldNum" sz="quarter" idx="12"/>
          </p:nvPr>
        </p:nvSpPr>
        <p:spPr/>
        <p:txBody>
          <a:bodyPr/>
          <a:lstStyle/>
          <a:p>
            <a:fld id="{28F99C4B-7DAC-4ECE-BFBD-51955A175F79}" type="slidenum">
              <a:rPr lang="de-DE" smtClean="0"/>
              <a:t>‹Nr.›</a:t>
            </a:fld>
            <a:endParaRPr lang="de-DE"/>
          </a:p>
        </p:txBody>
      </p:sp>
    </p:spTree>
    <p:extLst>
      <p:ext uri="{BB962C8B-B14F-4D97-AF65-F5344CB8AC3E}">
        <p14:creationId xmlns:p14="http://schemas.microsoft.com/office/powerpoint/2010/main" val="2745768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1A3FE9C-38EF-4DC2-B5A2-7D65FCBDF696}"/>
              </a:ext>
            </a:extLst>
          </p:cNvPr>
          <p:cNvSpPr>
            <a:spLocks noGrp="1"/>
          </p:cNvSpPr>
          <p:nvPr>
            <p:ph type="dt" sz="half" idx="10"/>
          </p:nvPr>
        </p:nvSpPr>
        <p:spPr/>
        <p:txBody>
          <a:bodyPr/>
          <a:lstStyle/>
          <a:p>
            <a:fld id="{3BA001F7-39FC-4893-AA05-B914349F28A0}" type="datetimeFigureOut">
              <a:rPr lang="de-DE" smtClean="0"/>
              <a:t>06.12.2019</a:t>
            </a:fld>
            <a:endParaRPr lang="de-DE"/>
          </a:p>
        </p:txBody>
      </p:sp>
      <p:sp>
        <p:nvSpPr>
          <p:cNvPr id="3" name="Fußzeilenplatzhalter 2">
            <a:extLst>
              <a:ext uri="{FF2B5EF4-FFF2-40B4-BE49-F238E27FC236}">
                <a16:creationId xmlns:a16="http://schemas.microsoft.com/office/drawing/2014/main" id="{64D369E9-3CAA-496C-8C0F-9409EDEB86F2}"/>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42C1058C-BB91-4CC6-A7DE-5D7216D8F43C}"/>
              </a:ext>
            </a:extLst>
          </p:cNvPr>
          <p:cNvSpPr>
            <a:spLocks noGrp="1"/>
          </p:cNvSpPr>
          <p:nvPr>
            <p:ph type="sldNum" sz="quarter" idx="12"/>
          </p:nvPr>
        </p:nvSpPr>
        <p:spPr/>
        <p:txBody>
          <a:bodyPr/>
          <a:lstStyle/>
          <a:p>
            <a:fld id="{28F99C4B-7DAC-4ECE-BFBD-51955A175F79}" type="slidenum">
              <a:rPr lang="de-DE" smtClean="0"/>
              <a:t>‹Nr.›</a:t>
            </a:fld>
            <a:endParaRPr lang="de-DE"/>
          </a:p>
        </p:txBody>
      </p:sp>
    </p:spTree>
    <p:extLst>
      <p:ext uri="{BB962C8B-B14F-4D97-AF65-F5344CB8AC3E}">
        <p14:creationId xmlns:p14="http://schemas.microsoft.com/office/powerpoint/2010/main" val="3308526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2CE9A2-D7F6-4AC9-9E6B-AFF85F63E32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B926AF1E-D952-46A8-9448-AEF3182847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11AA295E-EE3D-4D5D-A901-AE0FEF817C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A9BFD10C-8C30-4ACF-8409-615B7D3AE6AC}"/>
              </a:ext>
            </a:extLst>
          </p:cNvPr>
          <p:cNvSpPr>
            <a:spLocks noGrp="1"/>
          </p:cNvSpPr>
          <p:nvPr>
            <p:ph type="dt" sz="half" idx="10"/>
          </p:nvPr>
        </p:nvSpPr>
        <p:spPr/>
        <p:txBody>
          <a:bodyPr/>
          <a:lstStyle/>
          <a:p>
            <a:fld id="{3BA001F7-39FC-4893-AA05-B914349F28A0}" type="datetimeFigureOut">
              <a:rPr lang="de-DE" smtClean="0"/>
              <a:t>06.12.2019</a:t>
            </a:fld>
            <a:endParaRPr lang="de-DE"/>
          </a:p>
        </p:txBody>
      </p:sp>
      <p:sp>
        <p:nvSpPr>
          <p:cNvPr id="6" name="Fußzeilenplatzhalter 5">
            <a:extLst>
              <a:ext uri="{FF2B5EF4-FFF2-40B4-BE49-F238E27FC236}">
                <a16:creationId xmlns:a16="http://schemas.microsoft.com/office/drawing/2014/main" id="{EE02C63B-0130-4AE5-850A-42B9B117F5C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44B6A00B-F76A-44C1-A35B-E942B6157EF0}"/>
              </a:ext>
            </a:extLst>
          </p:cNvPr>
          <p:cNvSpPr>
            <a:spLocks noGrp="1"/>
          </p:cNvSpPr>
          <p:nvPr>
            <p:ph type="sldNum" sz="quarter" idx="12"/>
          </p:nvPr>
        </p:nvSpPr>
        <p:spPr/>
        <p:txBody>
          <a:bodyPr/>
          <a:lstStyle/>
          <a:p>
            <a:fld id="{28F99C4B-7DAC-4ECE-BFBD-51955A175F79}" type="slidenum">
              <a:rPr lang="de-DE" smtClean="0"/>
              <a:t>‹Nr.›</a:t>
            </a:fld>
            <a:endParaRPr lang="de-DE"/>
          </a:p>
        </p:txBody>
      </p:sp>
    </p:spTree>
    <p:extLst>
      <p:ext uri="{BB962C8B-B14F-4D97-AF65-F5344CB8AC3E}">
        <p14:creationId xmlns:p14="http://schemas.microsoft.com/office/powerpoint/2010/main" val="3862108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C9C73C-A36E-4D6D-BEC0-331B6F882B9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0457F88E-7148-4E23-8089-271C20EA13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E6D380DA-94F9-41AA-AA4A-FE5F0EADD5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81D0618-BAC6-49E9-BD23-6881CA749735}"/>
              </a:ext>
            </a:extLst>
          </p:cNvPr>
          <p:cNvSpPr>
            <a:spLocks noGrp="1"/>
          </p:cNvSpPr>
          <p:nvPr>
            <p:ph type="dt" sz="half" idx="10"/>
          </p:nvPr>
        </p:nvSpPr>
        <p:spPr/>
        <p:txBody>
          <a:bodyPr/>
          <a:lstStyle/>
          <a:p>
            <a:fld id="{3BA001F7-39FC-4893-AA05-B914349F28A0}" type="datetimeFigureOut">
              <a:rPr lang="de-DE" smtClean="0"/>
              <a:t>06.12.2019</a:t>
            </a:fld>
            <a:endParaRPr lang="de-DE"/>
          </a:p>
        </p:txBody>
      </p:sp>
      <p:sp>
        <p:nvSpPr>
          <p:cNvPr id="6" name="Fußzeilenplatzhalter 5">
            <a:extLst>
              <a:ext uri="{FF2B5EF4-FFF2-40B4-BE49-F238E27FC236}">
                <a16:creationId xmlns:a16="http://schemas.microsoft.com/office/drawing/2014/main" id="{ABCEC7BC-9841-46CF-B3E4-A067F190351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1A66D90-0BE2-4536-ADB4-FD674DE4178D}"/>
              </a:ext>
            </a:extLst>
          </p:cNvPr>
          <p:cNvSpPr>
            <a:spLocks noGrp="1"/>
          </p:cNvSpPr>
          <p:nvPr>
            <p:ph type="sldNum" sz="quarter" idx="12"/>
          </p:nvPr>
        </p:nvSpPr>
        <p:spPr/>
        <p:txBody>
          <a:bodyPr/>
          <a:lstStyle/>
          <a:p>
            <a:fld id="{28F99C4B-7DAC-4ECE-BFBD-51955A175F79}" type="slidenum">
              <a:rPr lang="de-DE" smtClean="0"/>
              <a:t>‹Nr.›</a:t>
            </a:fld>
            <a:endParaRPr lang="de-DE"/>
          </a:p>
        </p:txBody>
      </p:sp>
    </p:spTree>
    <p:extLst>
      <p:ext uri="{BB962C8B-B14F-4D97-AF65-F5344CB8AC3E}">
        <p14:creationId xmlns:p14="http://schemas.microsoft.com/office/powerpoint/2010/main" val="1659336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4D414A84-2F9D-4396-979B-9939A25BEFB1}"/>
              </a:ext>
            </a:extLst>
          </p:cNvPr>
          <p:cNvGraphicFramePr>
            <a:graphicFrameLocks noChangeAspect="1"/>
          </p:cNvGraphicFramePr>
          <p:nvPr userDrawn="1">
            <p:custDataLst>
              <p:tags r:id="rId14"/>
            </p:custDataLst>
            <p:extLst>
              <p:ext uri="{D42A27DB-BD31-4B8C-83A1-F6EECF244321}">
                <p14:modId xmlns:p14="http://schemas.microsoft.com/office/powerpoint/2010/main" val="10076480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7" name="think-cell Folie" r:id="rId16" imgW="395" imgH="394" progId="TCLayout.ActiveDocument.1">
                  <p:embed/>
                </p:oleObj>
              </mc:Choice>
              <mc:Fallback>
                <p:oleObj name="think-cell Folie" r:id="rId16" imgW="395" imgH="394"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7" name="Rechteck 6" hidden="1">
            <a:extLst>
              <a:ext uri="{FF2B5EF4-FFF2-40B4-BE49-F238E27FC236}">
                <a16:creationId xmlns:a16="http://schemas.microsoft.com/office/drawing/2014/main" id="{CC881B89-6191-490A-9714-C3563BE67DD4}"/>
              </a:ext>
            </a:extLst>
          </p:cNvPr>
          <p:cNvSpPr/>
          <p:nvPr userDrawn="1">
            <p:custDataLst>
              <p:tags r:id="rId15"/>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de-DE" sz="4400" b="0" i="0" baseline="0" dirty="0">
              <a:latin typeface="Calibri Light" panose="020F0302020204030204" pitchFamily="34" charset="0"/>
              <a:ea typeface="+mj-ea"/>
              <a:cs typeface="+mj-cs"/>
              <a:sym typeface="Calibri Light" panose="020F0302020204030204" pitchFamily="34" charset="0"/>
            </a:endParaRPr>
          </a:p>
        </p:txBody>
      </p:sp>
      <p:sp>
        <p:nvSpPr>
          <p:cNvPr id="2" name="Titelplatzhalter 1">
            <a:extLst>
              <a:ext uri="{FF2B5EF4-FFF2-40B4-BE49-F238E27FC236}">
                <a16:creationId xmlns:a16="http://schemas.microsoft.com/office/drawing/2014/main" id="{598D9E4A-69F1-42C1-B6EC-393FC69EA7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1158A5A1-9145-437E-8103-131B338B24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C4D4C92-5282-4E32-9E2B-BBE62A1B38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A001F7-39FC-4893-AA05-B914349F28A0}" type="datetimeFigureOut">
              <a:rPr lang="de-DE" smtClean="0"/>
              <a:t>06.12.2019</a:t>
            </a:fld>
            <a:endParaRPr lang="de-DE"/>
          </a:p>
        </p:txBody>
      </p:sp>
      <p:sp>
        <p:nvSpPr>
          <p:cNvPr id="5" name="Fußzeilenplatzhalter 4">
            <a:extLst>
              <a:ext uri="{FF2B5EF4-FFF2-40B4-BE49-F238E27FC236}">
                <a16:creationId xmlns:a16="http://schemas.microsoft.com/office/drawing/2014/main" id="{54AADC59-2A24-429A-B15D-1D69E76CA0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B685BC71-23D0-4D68-B022-DAE7C7EB9B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F99C4B-7DAC-4ECE-BFBD-51955A175F79}" type="slidenum">
              <a:rPr lang="de-DE" smtClean="0"/>
              <a:t>‹Nr.›</a:t>
            </a:fld>
            <a:endParaRPr lang="de-DE"/>
          </a:p>
        </p:txBody>
      </p:sp>
    </p:spTree>
    <p:extLst>
      <p:ext uri="{BB962C8B-B14F-4D97-AF65-F5344CB8AC3E}">
        <p14:creationId xmlns:p14="http://schemas.microsoft.com/office/powerpoint/2010/main" val="2596043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tags" Target="../tags/tag5.xml"/><Relationship Id="rId7" Type="http://schemas.openxmlformats.org/officeDocument/2006/relationships/image" Target="../media/image2.png"/><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10" Type="http://schemas.openxmlformats.org/officeDocument/2006/relationships/image" Target="../media/image5.svg"/><Relationship Id="rId4" Type="http://schemas.openxmlformats.org/officeDocument/2006/relationships/slideLayout" Target="../slideLayouts/slideLayout1.xml"/><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213ECA12-155B-493C-BFA7-3E8A836A9675}"/>
              </a:ext>
            </a:extLst>
          </p:cNvPr>
          <p:cNvGraphicFramePr>
            <a:graphicFrameLocks noChangeAspect="1"/>
          </p:cNvGraphicFramePr>
          <p:nvPr>
            <p:custDataLst>
              <p:tags r:id="rId2"/>
            </p:custDataLst>
            <p:extLst>
              <p:ext uri="{D42A27DB-BD31-4B8C-83A1-F6EECF244321}">
                <p14:modId xmlns:p14="http://schemas.microsoft.com/office/powerpoint/2010/main" val="642530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61" name="think-cell Folie" r:id="rId5" imgW="395" imgH="394" progId="TCLayout.ActiveDocument.1">
                  <p:embed/>
                </p:oleObj>
              </mc:Choice>
              <mc:Fallback>
                <p:oleObj name="think-cell Folie" r:id="rId5" imgW="395" imgH="39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991542C5-FD0F-44B0-AC05-8C1858232403}"/>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6000" b="1" dirty="0">
              <a:latin typeface="Calibri Light" panose="020F0302020204030204" pitchFamily="34" charset="0"/>
              <a:ea typeface="+mj-ea"/>
              <a:cs typeface="+mj-cs"/>
              <a:sym typeface="Calibri Light" panose="020F0302020204030204" pitchFamily="34" charset="0"/>
            </a:endParaRPr>
          </a:p>
        </p:txBody>
      </p:sp>
      <p:sp>
        <p:nvSpPr>
          <p:cNvPr id="7" name="Untertitel 2">
            <a:extLst>
              <a:ext uri="{FF2B5EF4-FFF2-40B4-BE49-F238E27FC236}">
                <a16:creationId xmlns:a16="http://schemas.microsoft.com/office/drawing/2014/main" id="{8B860854-BF10-471A-9517-7BC566D37EBE}"/>
              </a:ext>
            </a:extLst>
          </p:cNvPr>
          <p:cNvSpPr txBox="1">
            <a:spLocks/>
          </p:cNvSpPr>
          <p:nvPr/>
        </p:nvSpPr>
        <p:spPr>
          <a:xfrm>
            <a:off x="593514" y="1508660"/>
            <a:ext cx="3438524" cy="4839495"/>
          </a:xfrm>
          <a:prstGeom prst="rect">
            <a:avLst/>
          </a:prstGeom>
          <a:noFill/>
          <a:ln w="57150">
            <a:solidFill>
              <a:schemeClr val="accent6">
                <a:lumMod val="75000"/>
              </a:schemeClr>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de-DE" dirty="0"/>
          </a:p>
        </p:txBody>
      </p:sp>
      <p:sp>
        <p:nvSpPr>
          <p:cNvPr id="13" name="Textfeld 12">
            <a:extLst>
              <a:ext uri="{FF2B5EF4-FFF2-40B4-BE49-F238E27FC236}">
                <a16:creationId xmlns:a16="http://schemas.microsoft.com/office/drawing/2014/main" id="{C63E4973-CF08-4173-B150-F560BE21EEC6}"/>
              </a:ext>
            </a:extLst>
          </p:cNvPr>
          <p:cNvSpPr txBox="1"/>
          <p:nvPr/>
        </p:nvSpPr>
        <p:spPr>
          <a:xfrm>
            <a:off x="6225825" y="4439424"/>
            <a:ext cx="1200150" cy="369332"/>
          </a:xfrm>
          <a:prstGeom prst="rect">
            <a:avLst/>
          </a:prstGeom>
          <a:solidFill>
            <a:schemeClr val="accent6">
              <a:lumMod val="75000"/>
            </a:schemeClr>
          </a:solidFill>
        </p:spPr>
        <p:txBody>
          <a:bodyPr wrap="square" rtlCol="0">
            <a:spAutoFit/>
          </a:bodyPr>
          <a:lstStyle/>
          <a:p>
            <a:pPr algn="ctr"/>
            <a:r>
              <a:rPr lang="de-DE" dirty="0">
                <a:solidFill>
                  <a:schemeClr val="bg1"/>
                </a:solidFill>
              </a:rPr>
              <a:t>Rendite</a:t>
            </a:r>
          </a:p>
        </p:txBody>
      </p:sp>
      <p:sp>
        <p:nvSpPr>
          <p:cNvPr id="12" name="Textfeld 11">
            <a:extLst>
              <a:ext uri="{FF2B5EF4-FFF2-40B4-BE49-F238E27FC236}">
                <a16:creationId xmlns:a16="http://schemas.microsoft.com/office/drawing/2014/main" id="{D8F5B81C-8604-402E-8B88-7BD9DDD57DF9}"/>
              </a:ext>
            </a:extLst>
          </p:cNvPr>
          <p:cNvSpPr txBox="1"/>
          <p:nvPr/>
        </p:nvSpPr>
        <p:spPr>
          <a:xfrm>
            <a:off x="5394750" y="1914099"/>
            <a:ext cx="1831200" cy="369332"/>
          </a:xfrm>
          <a:prstGeom prst="rect">
            <a:avLst/>
          </a:prstGeom>
          <a:solidFill>
            <a:schemeClr val="accent6">
              <a:lumMod val="75000"/>
            </a:schemeClr>
          </a:solidFill>
        </p:spPr>
        <p:txBody>
          <a:bodyPr wrap="square" rtlCol="0">
            <a:spAutoFit/>
          </a:bodyPr>
          <a:lstStyle/>
          <a:p>
            <a:pPr algn="ctr"/>
            <a:r>
              <a:rPr lang="de-DE" dirty="0">
                <a:solidFill>
                  <a:schemeClr val="bg1"/>
                </a:solidFill>
              </a:rPr>
              <a:t>Haus</a:t>
            </a:r>
          </a:p>
        </p:txBody>
      </p:sp>
      <p:sp>
        <p:nvSpPr>
          <p:cNvPr id="2" name="Titel 1">
            <a:extLst>
              <a:ext uri="{FF2B5EF4-FFF2-40B4-BE49-F238E27FC236}">
                <a16:creationId xmlns:a16="http://schemas.microsoft.com/office/drawing/2014/main" id="{464C5142-F502-4F66-BBD4-966D4C96E262}"/>
              </a:ext>
            </a:extLst>
          </p:cNvPr>
          <p:cNvSpPr>
            <a:spLocks noGrp="1"/>
          </p:cNvSpPr>
          <p:nvPr>
            <p:ph type="ctrTitle"/>
          </p:nvPr>
        </p:nvSpPr>
        <p:spPr>
          <a:xfrm>
            <a:off x="1524000" y="255588"/>
            <a:ext cx="9144000" cy="982662"/>
          </a:xfrm>
          <a:solidFill>
            <a:schemeClr val="accent6">
              <a:lumMod val="75000"/>
            </a:schemeClr>
          </a:solidFill>
          <a:ln>
            <a:noFill/>
          </a:ln>
        </p:spPr>
        <p:txBody>
          <a:bodyPr/>
          <a:lstStyle/>
          <a:p>
            <a:r>
              <a:rPr lang="de-DE" b="1" dirty="0">
                <a:solidFill>
                  <a:schemeClr val="bg1"/>
                </a:solidFill>
              </a:rPr>
              <a:t>Exposé von Beispielprojekt</a:t>
            </a:r>
          </a:p>
        </p:txBody>
      </p:sp>
      <p:sp>
        <p:nvSpPr>
          <p:cNvPr id="3" name="Untertitel 2">
            <a:extLst>
              <a:ext uri="{FF2B5EF4-FFF2-40B4-BE49-F238E27FC236}">
                <a16:creationId xmlns:a16="http://schemas.microsoft.com/office/drawing/2014/main" id="{BF58E32F-3F93-43AB-A46E-2BB732ADE30E}"/>
              </a:ext>
            </a:extLst>
          </p:cNvPr>
          <p:cNvSpPr>
            <a:spLocks noGrp="1"/>
          </p:cNvSpPr>
          <p:nvPr>
            <p:ph type="subTitle" idx="1"/>
          </p:nvPr>
        </p:nvSpPr>
        <p:spPr>
          <a:xfrm>
            <a:off x="1133475" y="1592263"/>
            <a:ext cx="2486025" cy="455612"/>
          </a:xfrm>
        </p:spPr>
        <p:txBody>
          <a:bodyPr/>
          <a:lstStyle/>
          <a:p>
            <a:r>
              <a:rPr lang="de-DE" b="1" dirty="0"/>
              <a:t>Kerndaten</a:t>
            </a:r>
          </a:p>
        </p:txBody>
      </p:sp>
      <p:sp>
        <p:nvSpPr>
          <p:cNvPr id="6" name="Untertitel 2">
            <a:extLst>
              <a:ext uri="{FF2B5EF4-FFF2-40B4-BE49-F238E27FC236}">
                <a16:creationId xmlns:a16="http://schemas.microsoft.com/office/drawing/2014/main" id="{82C8436D-A114-45A8-B9A0-C46B861B11FD}"/>
              </a:ext>
            </a:extLst>
          </p:cNvPr>
          <p:cNvSpPr txBox="1">
            <a:spLocks/>
          </p:cNvSpPr>
          <p:nvPr/>
        </p:nvSpPr>
        <p:spPr>
          <a:xfrm>
            <a:off x="771525" y="2503487"/>
            <a:ext cx="3352800" cy="184360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buFontTx/>
              <a:buChar char="-"/>
            </a:pPr>
            <a:r>
              <a:rPr lang="de-DE" dirty="0"/>
              <a:t>Arztpraxis</a:t>
            </a:r>
          </a:p>
          <a:p>
            <a:pPr marL="342900" indent="-342900" algn="l">
              <a:lnSpc>
                <a:spcPct val="100000"/>
              </a:lnSpc>
              <a:buFontTx/>
              <a:buChar char="-"/>
            </a:pPr>
            <a:r>
              <a:rPr lang="de-DE" dirty="0"/>
              <a:t>Kindergarten</a:t>
            </a:r>
          </a:p>
          <a:p>
            <a:pPr marL="342900" indent="-342900" algn="l">
              <a:lnSpc>
                <a:spcPct val="100000"/>
              </a:lnSpc>
              <a:buFontTx/>
              <a:buChar char="-"/>
            </a:pPr>
            <a:r>
              <a:rPr lang="de-DE" dirty="0"/>
              <a:t>Schuhgeschäft</a:t>
            </a:r>
          </a:p>
          <a:p>
            <a:pPr marL="342900" indent="-342900" algn="l">
              <a:lnSpc>
                <a:spcPct val="100000"/>
              </a:lnSpc>
              <a:buFontTx/>
              <a:buChar char="-"/>
            </a:pPr>
            <a:endParaRPr lang="de-DE" dirty="0"/>
          </a:p>
          <a:p>
            <a:pPr algn="l">
              <a:lnSpc>
                <a:spcPct val="100000"/>
              </a:lnSpc>
            </a:pPr>
            <a:endParaRPr lang="de-DE" u="sng" dirty="0"/>
          </a:p>
        </p:txBody>
      </p:sp>
      <p:pic>
        <p:nvPicPr>
          <p:cNvPr id="9" name="Grafik 8" descr="Statistik">
            <a:extLst>
              <a:ext uri="{FF2B5EF4-FFF2-40B4-BE49-F238E27FC236}">
                <a16:creationId xmlns:a16="http://schemas.microsoft.com/office/drawing/2014/main" id="{631BEA22-FE44-4659-B238-6FA2FBC7845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314824" y="4085411"/>
            <a:ext cx="2517001" cy="2517001"/>
          </a:xfrm>
          <a:prstGeom prst="rect">
            <a:avLst/>
          </a:prstGeom>
        </p:spPr>
      </p:pic>
      <p:pic>
        <p:nvPicPr>
          <p:cNvPr id="11" name="Grafik 10" descr="Gebäude">
            <a:extLst>
              <a:ext uri="{FF2B5EF4-FFF2-40B4-BE49-F238E27FC236}">
                <a16:creationId xmlns:a16="http://schemas.microsoft.com/office/drawing/2014/main" id="{F7494E01-BE3F-49CF-95B1-2ED1ADD4A9E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486275" y="1592263"/>
            <a:ext cx="2024100" cy="2024100"/>
          </a:xfrm>
          <a:prstGeom prst="rect">
            <a:avLst/>
          </a:prstGeom>
        </p:spPr>
      </p:pic>
      <p:sp>
        <p:nvSpPr>
          <p:cNvPr id="14" name="Textfeld 13">
            <a:extLst>
              <a:ext uri="{FF2B5EF4-FFF2-40B4-BE49-F238E27FC236}">
                <a16:creationId xmlns:a16="http://schemas.microsoft.com/office/drawing/2014/main" id="{4B7D7F49-195A-4DB0-B491-11E107BF1FE8}"/>
              </a:ext>
            </a:extLst>
          </p:cNvPr>
          <p:cNvSpPr txBox="1"/>
          <p:nvPr/>
        </p:nvSpPr>
        <p:spPr>
          <a:xfrm>
            <a:off x="8486775" y="2047875"/>
            <a:ext cx="2181225" cy="3970318"/>
          </a:xfrm>
          <a:prstGeom prst="rect">
            <a:avLst/>
          </a:prstGeom>
          <a:noFill/>
        </p:spPr>
        <p:txBody>
          <a:bodyPr wrap="square" rtlCol="0">
            <a:spAutoFit/>
          </a:bodyPr>
          <a:lstStyle/>
          <a:p>
            <a:pPr algn="ctr"/>
            <a:r>
              <a:rPr lang="de-DE" dirty="0"/>
              <a:t>Dieser Beispieltext lässt sich in beliebige Sprachen übersetzen. Dabei ist darauf zu achten, dass die Übersetzung ungefähr die gleiche Anzahl von Buchstaben wie das Original enthält, damit etwaige lange Textfelder nicht über die Seite hinausragen. </a:t>
            </a:r>
          </a:p>
        </p:txBody>
      </p:sp>
      <p:sp>
        <p:nvSpPr>
          <p:cNvPr id="15" name="Textfeld 14">
            <a:extLst>
              <a:ext uri="{FF2B5EF4-FFF2-40B4-BE49-F238E27FC236}">
                <a16:creationId xmlns:a16="http://schemas.microsoft.com/office/drawing/2014/main" id="{9EB8DC41-F4FE-47A7-95CF-FBE16B0EEF2D}"/>
              </a:ext>
            </a:extLst>
          </p:cNvPr>
          <p:cNvSpPr txBox="1"/>
          <p:nvPr/>
        </p:nvSpPr>
        <p:spPr>
          <a:xfrm>
            <a:off x="8414766" y="1694196"/>
            <a:ext cx="2181225" cy="369332"/>
          </a:xfrm>
          <a:prstGeom prst="rect">
            <a:avLst/>
          </a:prstGeom>
          <a:noFill/>
        </p:spPr>
        <p:txBody>
          <a:bodyPr wrap="square" rtlCol="0">
            <a:spAutoFit/>
          </a:bodyPr>
          <a:lstStyle/>
          <a:p>
            <a:pPr algn="ctr"/>
            <a:r>
              <a:rPr lang="de-DE" b="1" dirty="0"/>
              <a:t>Beispieltext</a:t>
            </a:r>
          </a:p>
        </p:txBody>
      </p:sp>
      <p:sp>
        <p:nvSpPr>
          <p:cNvPr id="8" name="Textfeld 7">
            <a:extLst>
              <a:ext uri="{FF2B5EF4-FFF2-40B4-BE49-F238E27FC236}">
                <a16:creationId xmlns:a16="http://schemas.microsoft.com/office/drawing/2014/main" id="{1C8F5A31-50FF-416D-A468-C1B39CFA54AA}"/>
              </a:ext>
            </a:extLst>
          </p:cNvPr>
          <p:cNvSpPr txBox="1"/>
          <p:nvPr/>
        </p:nvSpPr>
        <p:spPr>
          <a:xfrm>
            <a:off x="771525" y="2047875"/>
            <a:ext cx="2999175" cy="461665"/>
          </a:xfrm>
          <a:prstGeom prst="rect">
            <a:avLst/>
          </a:prstGeom>
          <a:noFill/>
        </p:spPr>
        <p:txBody>
          <a:bodyPr wrap="square" rtlCol="0">
            <a:spAutoFit/>
          </a:bodyPr>
          <a:lstStyle/>
          <a:p>
            <a:r>
              <a:rPr lang="de-DE" sz="2400" u="sng" dirty="0"/>
              <a:t>Mieter:</a:t>
            </a:r>
          </a:p>
        </p:txBody>
      </p:sp>
      <p:sp>
        <p:nvSpPr>
          <p:cNvPr id="16" name="Textfeld 15">
            <a:extLst>
              <a:ext uri="{FF2B5EF4-FFF2-40B4-BE49-F238E27FC236}">
                <a16:creationId xmlns:a16="http://schemas.microsoft.com/office/drawing/2014/main" id="{8183BF14-135A-4012-AD40-F93748D655DB}"/>
              </a:ext>
            </a:extLst>
          </p:cNvPr>
          <p:cNvSpPr txBox="1"/>
          <p:nvPr/>
        </p:nvSpPr>
        <p:spPr>
          <a:xfrm>
            <a:off x="771524" y="4347091"/>
            <a:ext cx="2999175" cy="461665"/>
          </a:xfrm>
          <a:prstGeom prst="rect">
            <a:avLst/>
          </a:prstGeom>
          <a:noFill/>
        </p:spPr>
        <p:txBody>
          <a:bodyPr wrap="square" rtlCol="0">
            <a:spAutoFit/>
          </a:bodyPr>
          <a:lstStyle/>
          <a:p>
            <a:r>
              <a:rPr lang="de-DE" sz="2400" u="sng" dirty="0"/>
              <a:t>Gemeinschaftsfläche:</a:t>
            </a:r>
          </a:p>
        </p:txBody>
      </p:sp>
      <p:sp>
        <p:nvSpPr>
          <p:cNvPr id="17" name="Untertitel 2">
            <a:extLst>
              <a:ext uri="{FF2B5EF4-FFF2-40B4-BE49-F238E27FC236}">
                <a16:creationId xmlns:a16="http://schemas.microsoft.com/office/drawing/2014/main" id="{F6CA1468-FA63-4CC6-BC70-380517A4C420}"/>
              </a:ext>
            </a:extLst>
          </p:cNvPr>
          <p:cNvSpPr txBox="1">
            <a:spLocks/>
          </p:cNvSpPr>
          <p:nvPr/>
        </p:nvSpPr>
        <p:spPr>
          <a:xfrm>
            <a:off x="771525" y="4756839"/>
            <a:ext cx="3352800" cy="102216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buFontTx/>
              <a:buChar char="-"/>
            </a:pPr>
            <a:r>
              <a:rPr lang="de-DE" dirty="0"/>
              <a:t>98qm Parkplatz</a:t>
            </a:r>
          </a:p>
          <a:p>
            <a:pPr marL="342900" indent="-342900" algn="l">
              <a:lnSpc>
                <a:spcPct val="100000"/>
              </a:lnSpc>
              <a:buFontTx/>
              <a:buChar char="-"/>
            </a:pPr>
            <a:r>
              <a:rPr lang="de-DE" dirty="0"/>
              <a:t>60qm Spielplatz</a:t>
            </a:r>
          </a:p>
          <a:p>
            <a:pPr marL="342900" indent="-342900" algn="l">
              <a:lnSpc>
                <a:spcPct val="100000"/>
              </a:lnSpc>
              <a:buFontTx/>
              <a:buChar char="-"/>
            </a:pPr>
            <a:endParaRPr lang="de-DE" dirty="0"/>
          </a:p>
          <a:p>
            <a:pPr algn="l">
              <a:lnSpc>
                <a:spcPct val="100000"/>
              </a:lnSpc>
            </a:pPr>
            <a:endParaRPr lang="de-DE" u="sng" dirty="0"/>
          </a:p>
        </p:txBody>
      </p:sp>
    </p:spTree>
    <p:extLst>
      <p:ext uri="{BB962C8B-B14F-4D97-AF65-F5344CB8AC3E}">
        <p14:creationId xmlns:p14="http://schemas.microsoft.com/office/powerpoint/2010/main" val="848318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213ECA12-155B-493C-BFA7-3E8A836A9675}"/>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8" name="think-cell Folie" r:id="rId5" imgW="395" imgH="394" progId="TCLayout.ActiveDocument.1">
                  <p:embed/>
                </p:oleObj>
              </mc:Choice>
              <mc:Fallback>
                <p:oleObj name="think-cell Folie" r:id="rId5" imgW="395" imgH="394" progId="TCLayout.ActiveDocument.1">
                  <p:embed/>
                  <p:pic>
                    <p:nvPicPr>
                      <p:cNvPr id="4" name="Objekt 3" hidden="1">
                        <a:extLst>
                          <a:ext uri="{FF2B5EF4-FFF2-40B4-BE49-F238E27FC236}">
                            <a16:creationId xmlns:a16="http://schemas.microsoft.com/office/drawing/2014/main" id="{213ECA12-155B-493C-BFA7-3E8A836A967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991542C5-FD0F-44B0-AC05-8C1858232403}"/>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6000" b="1" dirty="0">
              <a:latin typeface="Calibri Light" panose="020F0302020204030204" pitchFamily="34" charset="0"/>
              <a:ea typeface="+mj-ea"/>
              <a:cs typeface="+mj-cs"/>
              <a:sym typeface="Calibri Light" panose="020F0302020204030204" pitchFamily="34" charset="0"/>
            </a:endParaRPr>
          </a:p>
        </p:txBody>
      </p:sp>
      <p:sp>
        <p:nvSpPr>
          <p:cNvPr id="2" name="Titel 1">
            <a:extLst>
              <a:ext uri="{FF2B5EF4-FFF2-40B4-BE49-F238E27FC236}">
                <a16:creationId xmlns:a16="http://schemas.microsoft.com/office/drawing/2014/main" id="{464C5142-F502-4F66-BBD4-966D4C96E262}"/>
              </a:ext>
            </a:extLst>
          </p:cNvPr>
          <p:cNvSpPr>
            <a:spLocks noGrp="1"/>
          </p:cNvSpPr>
          <p:nvPr>
            <p:ph type="ctrTitle"/>
          </p:nvPr>
        </p:nvSpPr>
        <p:spPr>
          <a:xfrm>
            <a:off x="1524000" y="255588"/>
            <a:ext cx="9144000" cy="982662"/>
          </a:xfrm>
          <a:solidFill>
            <a:schemeClr val="accent6">
              <a:lumMod val="75000"/>
            </a:schemeClr>
          </a:solidFill>
          <a:ln>
            <a:noFill/>
          </a:ln>
        </p:spPr>
        <p:txBody>
          <a:bodyPr/>
          <a:lstStyle/>
          <a:p>
            <a:r>
              <a:rPr lang="de-DE" b="1" dirty="0">
                <a:solidFill>
                  <a:schemeClr val="bg1"/>
                </a:solidFill>
              </a:rPr>
              <a:t>Exposé von Beispielprojekt</a:t>
            </a:r>
          </a:p>
        </p:txBody>
      </p:sp>
      <p:sp>
        <p:nvSpPr>
          <p:cNvPr id="18" name="Ellipse 17">
            <a:extLst>
              <a:ext uri="{FF2B5EF4-FFF2-40B4-BE49-F238E27FC236}">
                <a16:creationId xmlns:a16="http://schemas.microsoft.com/office/drawing/2014/main" id="{7369A8DE-5560-4C0D-9DA7-9BBDDE0377C6}"/>
              </a:ext>
            </a:extLst>
          </p:cNvPr>
          <p:cNvSpPr/>
          <p:nvPr/>
        </p:nvSpPr>
        <p:spPr>
          <a:xfrm>
            <a:off x="2816352" y="2621280"/>
            <a:ext cx="6778752" cy="332841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400" dirty="0"/>
              <a:t>Weitere Informationen in einer Form</a:t>
            </a:r>
          </a:p>
        </p:txBody>
      </p:sp>
    </p:spTree>
    <p:extLst>
      <p:ext uri="{BB962C8B-B14F-4D97-AF65-F5344CB8AC3E}">
        <p14:creationId xmlns:p14="http://schemas.microsoft.com/office/powerpoint/2010/main" val="3305249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213ECA12-155B-493C-BFA7-3E8A836A9675}"/>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00" name="think-cell Folie" r:id="rId5" imgW="395" imgH="394" progId="TCLayout.ActiveDocument.1">
                  <p:embed/>
                </p:oleObj>
              </mc:Choice>
              <mc:Fallback>
                <p:oleObj name="think-cell Folie" r:id="rId5" imgW="395" imgH="394" progId="TCLayout.ActiveDocument.1">
                  <p:embed/>
                  <p:pic>
                    <p:nvPicPr>
                      <p:cNvPr id="4" name="Objekt 3" hidden="1">
                        <a:extLst>
                          <a:ext uri="{FF2B5EF4-FFF2-40B4-BE49-F238E27FC236}">
                            <a16:creationId xmlns:a16="http://schemas.microsoft.com/office/drawing/2014/main" id="{213ECA12-155B-493C-BFA7-3E8A836A967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991542C5-FD0F-44B0-AC05-8C1858232403}"/>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6000" b="1" dirty="0">
              <a:latin typeface="Calibri Light" panose="020F0302020204030204" pitchFamily="34" charset="0"/>
              <a:ea typeface="+mj-ea"/>
              <a:cs typeface="+mj-cs"/>
              <a:sym typeface="Calibri Light" panose="020F0302020204030204" pitchFamily="34" charset="0"/>
            </a:endParaRPr>
          </a:p>
        </p:txBody>
      </p:sp>
      <p:sp>
        <p:nvSpPr>
          <p:cNvPr id="2" name="Titel 1">
            <a:extLst>
              <a:ext uri="{FF2B5EF4-FFF2-40B4-BE49-F238E27FC236}">
                <a16:creationId xmlns:a16="http://schemas.microsoft.com/office/drawing/2014/main" id="{464C5142-F502-4F66-BBD4-966D4C96E262}"/>
              </a:ext>
            </a:extLst>
          </p:cNvPr>
          <p:cNvSpPr>
            <a:spLocks noGrp="1"/>
          </p:cNvSpPr>
          <p:nvPr>
            <p:ph type="ctrTitle"/>
          </p:nvPr>
        </p:nvSpPr>
        <p:spPr>
          <a:xfrm>
            <a:off x="1524000" y="255588"/>
            <a:ext cx="9144000" cy="982662"/>
          </a:xfrm>
          <a:solidFill>
            <a:schemeClr val="accent6">
              <a:lumMod val="75000"/>
            </a:schemeClr>
          </a:solidFill>
          <a:ln>
            <a:noFill/>
          </a:ln>
        </p:spPr>
        <p:txBody>
          <a:bodyPr/>
          <a:lstStyle/>
          <a:p>
            <a:r>
              <a:rPr lang="de-DE" b="1" dirty="0">
                <a:solidFill>
                  <a:schemeClr val="bg1"/>
                </a:solidFill>
              </a:rPr>
              <a:t>Exposé von Beispielprojekt</a:t>
            </a:r>
          </a:p>
        </p:txBody>
      </p:sp>
      <p:sp>
        <p:nvSpPr>
          <p:cNvPr id="3" name="Textfeld 2">
            <a:extLst>
              <a:ext uri="{FF2B5EF4-FFF2-40B4-BE49-F238E27FC236}">
                <a16:creationId xmlns:a16="http://schemas.microsoft.com/office/drawing/2014/main" id="{3C4DF0DD-FB92-4249-B412-F0519058380F}"/>
              </a:ext>
            </a:extLst>
          </p:cNvPr>
          <p:cNvSpPr txBox="1"/>
          <p:nvPr/>
        </p:nvSpPr>
        <p:spPr>
          <a:xfrm>
            <a:off x="1981200" y="2216727"/>
            <a:ext cx="8548255" cy="584775"/>
          </a:xfrm>
          <a:prstGeom prst="rect">
            <a:avLst/>
          </a:prstGeom>
          <a:noFill/>
        </p:spPr>
        <p:txBody>
          <a:bodyPr wrap="square" rtlCol="0">
            <a:spAutoFit/>
          </a:bodyPr>
          <a:lstStyle/>
          <a:p>
            <a:pPr algn="ctr"/>
            <a:r>
              <a:rPr lang="de-DE" sz="3200" dirty="0"/>
              <a:t>Hier könnte Ihre Werbung stehen.</a:t>
            </a:r>
          </a:p>
        </p:txBody>
      </p:sp>
      <p:sp>
        <p:nvSpPr>
          <p:cNvPr id="6" name="Textfeld 5">
            <a:extLst>
              <a:ext uri="{FF2B5EF4-FFF2-40B4-BE49-F238E27FC236}">
                <a16:creationId xmlns:a16="http://schemas.microsoft.com/office/drawing/2014/main" id="{28D65D67-968D-4555-8A19-456A5F7337C9}"/>
              </a:ext>
            </a:extLst>
          </p:cNvPr>
          <p:cNvSpPr txBox="1"/>
          <p:nvPr/>
        </p:nvSpPr>
        <p:spPr>
          <a:xfrm>
            <a:off x="1981199" y="3136612"/>
            <a:ext cx="8548255" cy="1077218"/>
          </a:xfrm>
          <a:prstGeom prst="rect">
            <a:avLst/>
          </a:prstGeom>
          <a:noFill/>
        </p:spPr>
        <p:txBody>
          <a:bodyPr wrap="square" rtlCol="0">
            <a:spAutoFit/>
          </a:bodyPr>
          <a:lstStyle/>
          <a:p>
            <a:pPr algn="ctr"/>
            <a:r>
              <a:rPr lang="de-DE" sz="3200" dirty="0"/>
              <a:t>Jetzt hier essen. Es ist lecker. Leonard ist ein toller Koch.</a:t>
            </a:r>
          </a:p>
        </p:txBody>
      </p:sp>
    </p:spTree>
    <p:extLst>
      <p:ext uri="{BB962C8B-B14F-4D97-AF65-F5344CB8AC3E}">
        <p14:creationId xmlns:p14="http://schemas.microsoft.com/office/powerpoint/2010/main" val="31264416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cTlx9NKIAek1hXI4QZiv4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L2v7wdT2teQF4rhmrmQ1C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L2v7wdT2teQF4rhmrmQ1C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L2v7wdT2teQF4rhmrmQ1CA"/>
</p:tagLst>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Words>
  <Application>Microsoft Office PowerPoint</Application>
  <PresentationFormat>Breitbild</PresentationFormat>
  <Paragraphs>18</Paragraphs>
  <Slides>3</Slides>
  <Notes>0</Notes>
  <HiddenSlides>0</HiddenSlides>
  <MMClips>0</MMClips>
  <ScaleCrop>false</ScaleCrop>
  <HeadingPairs>
    <vt:vector size="8" baseType="variant">
      <vt:variant>
        <vt:lpstr>Verwendete Schriftarten</vt:lpstr>
      </vt:variant>
      <vt:variant>
        <vt:i4>3</vt:i4>
      </vt:variant>
      <vt:variant>
        <vt:lpstr>Design</vt:lpstr>
      </vt:variant>
      <vt:variant>
        <vt:i4>1</vt:i4>
      </vt:variant>
      <vt:variant>
        <vt:lpstr>Eingebettete OLE-Server</vt:lpstr>
      </vt:variant>
      <vt:variant>
        <vt:i4>1</vt:i4>
      </vt:variant>
      <vt:variant>
        <vt:lpstr>Folientitel</vt:lpstr>
      </vt:variant>
      <vt:variant>
        <vt:i4>3</vt:i4>
      </vt:variant>
    </vt:vector>
  </HeadingPairs>
  <TitlesOfParts>
    <vt:vector size="8" baseType="lpstr">
      <vt:lpstr>Arial</vt:lpstr>
      <vt:lpstr>Calibri</vt:lpstr>
      <vt:lpstr>Calibri Light</vt:lpstr>
      <vt:lpstr>Office</vt:lpstr>
      <vt:lpstr>think-cell Folie</vt:lpstr>
      <vt:lpstr>Exposé von Beispielprojekt</vt:lpstr>
      <vt:lpstr>Exposé von Beispielprojekt</vt:lpstr>
      <vt:lpstr>Exposé von Beispielprojekt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Exposé von Beispielprojekt</dc:title>
  <dc:creator>Leonard Boes</dc:creator>
  <cp:lastModifiedBy>Leonard Boes</cp:lastModifiedBy>
  <cp:revision>11</cp:revision>
  <dcterms:created xsi:type="dcterms:W3CDTF">2019-12-05T14:17:38Z</dcterms:created>
  <dcterms:modified xsi:type="dcterms:W3CDTF">2019-12-06T20:01:26Z</dcterms:modified>
</cp:coreProperties>
</file>