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258" r:id="rId2"/>
    <p:sldId id="260" r:id="rId3"/>
    <p:sldId id="261" r:id="rId4"/>
    <p:sldId id="267" r:id="rId5"/>
    <p:sldId id="268" r:id="rId6"/>
    <p:sldId id="269" r:id="rId7"/>
    <p:sldId id="263" r:id="rId8"/>
    <p:sldId id="264" r:id="rId9"/>
    <p:sldId id="270" r:id="rId10"/>
    <p:sldId id="271" r:id="rId11"/>
    <p:sldId id="272" r:id="rId12"/>
    <p:sldId id="266" r:id="rId13"/>
  </p:sldIdLst>
  <p:sldSz cx="10693400" cy="7561263"/>
  <p:notesSz cx="6858000" cy="9144000"/>
  <p:defaultTextStyle>
    <a:defPPr>
      <a:defRPr lang="ko-KR"/>
    </a:defPPr>
    <a:lvl1pPr marL="0" algn="l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4C1E7-FCDC-4AB2-B24D-4443CB6B59B3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DFD64-17AD-496A-AA1C-7BCD784B3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342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DFD64-17AD-496A-AA1C-7BCD784B30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277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DFD64-17AD-496A-AA1C-7BCD784B306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614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C2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body" sz="quarter" idx="10"/>
          </p:nvPr>
        </p:nvSpPr>
        <p:spPr>
          <a:xfrm>
            <a:off x="529200" y="1116000"/>
            <a:ext cx="9819781" cy="445458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9000" b="0" baseline="0">
                <a:solidFill>
                  <a:srgbClr val="EA5514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7000"/>
              </a:lnSpc>
              <a:buNone/>
            </a:pPr>
            <a:r>
              <a:rPr lang="ko-KR" altLang="en-US" sz="9000" b="0" baseline="0">
                <a:solidFill>
                  <a:srgbClr val="EA5514"/>
                </a:solidFill>
                <a:latin typeface="나눔고딕"/>
                <a:ea typeface="나눔고딕"/>
              </a:rPr>
              <a:t>문서</a:t>
            </a:r>
            <a:r>
              <a:rPr lang="en-US" altLang="en-US" sz="9000" b="0" baseline="0">
                <a:solidFill>
                  <a:srgbClr val="EA5514"/>
                </a:solidFill>
                <a:latin typeface="나눔고딕"/>
                <a:ea typeface="나눔고딕"/>
              </a:rPr>
              <a:t> </a:t>
            </a:r>
            <a:r>
              <a:rPr lang="ko-KR" altLang="en-US" sz="9000" b="0" baseline="0">
                <a:solidFill>
                  <a:srgbClr val="EA5514"/>
                </a:solidFill>
                <a:latin typeface="나눔고딕"/>
                <a:ea typeface="나눔고딕"/>
              </a:rPr>
              <a:t>제목</a:t>
            </a:r>
            <a:endParaRPr sz="9000" b="0" baseline="0">
              <a:solidFill>
                <a:srgbClr val="EA5514"/>
              </a:solidFill>
              <a:latin typeface="나눔고딕"/>
              <a:ea typeface="나눔고딕"/>
            </a:endParaRPr>
          </a:p>
        </p:txBody>
      </p:sp>
      <p:cxnSp>
        <p:nvCxnSpPr>
          <p:cNvPr id="4" name="layout1_shape2"/>
          <p:cNvCxnSpPr/>
          <p:nvPr/>
        </p:nvCxnSpPr>
        <p:spPr>
          <a:xfrm>
            <a:off x="3870000" y="252000"/>
            <a:ext cx="6480000" cy="1588"/>
          </a:xfrm>
          <a:prstGeom prst="line">
            <a:avLst/>
          </a:prstGeom>
          <a:ln w="3810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_shape3"/>
          <p:cNvCxnSpPr/>
          <p:nvPr/>
        </p:nvCxnSpPr>
        <p:spPr>
          <a:xfrm>
            <a:off x="3870000" y="6920749"/>
            <a:ext cx="6480000" cy="1588"/>
          </a:xfrm>
          <a:prstGeom prst="line">
            <a:avLst/>
          </a:prstGeom>
          <a:ln w="3810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1_shape4"/>
          <p:cNvSpPr>
            <a:spLocks noGrp="1"/>
          </p:cNvSpPr>
          <p:nvPr>
            <p:ph type="body" sz="quarter" idx="11"/>
          </p:nvPr>
        </p:nvSpPr>
        <p:spPr>
          <a:xfrm>
            <a:off x="3870000" y="359999"/>
            <a:ext cx="648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550">
                <a:solidFill>
                  <a:schemeClr val="bg1"/>
                </a:solidFill>
                <a:latin typeface="나눔명조"/>
                <a:ea typeface="나눔명조"/>
              </a:defRPr>
            </a:lvl1pPr>
          </a:lstStyle>
          <a:p>
            <a:pPr lvl="0">
              <a:buNone/>
            </a:pPr>
            <a:r>
              <a:rPr lang="ko-KR" altLang="en-US" sz="1550">
                <a:solidFill>
                  <a:schemeClr val="bg1"/>
                </a:solidFill>
                <a:latin typeface="나눔명조"/>
                <a:ea typeface="나눔명조"/>
              </a:rPr>
              <a:t>제목</a:t>
            </a:r>
            <a:endParaRPr sz="1550">
              <a:solidFill>
                <a:schemeClr val="bg1"/>
              </a:solidFill>
              <a:latin typeface="나눔명조"/>
              <a:ea typeface="나눔명조"/>
            </a:endParaRPr>
          </a:p>
        </p:txBody>
      </p:sp>
      <p:sp>
        <p:nvSpPr>
          <p:cNvPr id="7" name="layout1_shape5"/>
          <p:cNvSpPr/>
          <p:nvPr/>
        </p:nvSpPr>
        <p:spPr>
          <a:xfrm>
            <a:off x="9668565" y="855600"/>
            <a:ext cx="730260" cy="53860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algn="l" defTabSz="1043056" latinLnBrk="1">
              <a:lnSpc>
                <a:spcPts val="1400"/>
              </a:lnSpc>
            </a:pPr>
            <a:r>
              <a:rPr lang="en-US" altLang="ko-KR" sz="1300" b="1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my</a:t>
            </a:r>
          </a:p>
          <a:p>
            <a:pPr marL="0" algn="l" defTabSz="1043056" latinLnBrk="1">
              <a:lnSpc>
                <a:spcPts val="1400"/>
              </a:lnSpc>
            </a:pPr>
            <a:r>
              <a:rPr lang="en-US" altLang="ko-KR" sz="1300" b="1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app.</a:t>
            </a:r>
          </a:p>
          <a:p>
            <a:pPr marL="0" algn="l" defTabSz="1043056" latinLnBrk="1">
              <a:lnSpc>
                <a:spcPts val="1400"/>
              </a:lnSpc>
            </a:pPr>
            <a:r>
              <a:rPr lang="en-US" altLang="ko-KR" sz="1300" b="1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design</a:t>
            </a:r>
            <a:endParaRPr sz="1300" b="1" kern="1200">
              <a:solidFill>
                <a:srgbClr val="4C2C8D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layout1_shape6"/>
          <p:cNvSpPr>
            <a:spLocks noGrp="1"/>
          </p:cNvSpPr>
          <p:nvPr>
            <p:ph type="body" sz="quarter" idx="12"/>
          </p:nvPr>
        </p:nvSpPr>
        <p:spPr>
          <a:xfrm>
            <a:off x="3869999" y="6996340"/>
            <a:ext cx="6480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baseline="0">
                <a:solidFill>
                  <a:schemeClr val="bg1"/>
                </a:solidFill>
                <a:latin typeface="나눔명조"/>
                <a:ea typeface="나눔명조"/>
              </a:defRPr>
            </a:lvl1pPr>
          </a:lstStyle>
          <a:p>
            <a:pPr lvl="0">
              <a:buNone/>
            </a:pPr>
            <a:r>
              <a:rPr lang="ko-KR" altLang="en-US" sz="900" baseline="0">
                <a:solidFill>
                  <a:schemeClr val="bg1"/>
                </a:solidFill>
                <a:latin typeface="나눔명조"/>
                <a:ea typeface="나눔명조"/>
              </a:rPr>
              <a:t>날짜</a:t>
            </a:r>
            <a:r>
              <a:rPr lang="en-US" altLang="ko-KR" sz="900" baseline="0">
                <a:solidFill>
                  <a:schemeClr val="bg1"/>
                </a:solidFill>
                <a:latin typeface="나눔명조"/>
                <a:ea typeface="나눔명조"/>
              </a:rPr>
              <a:t>, </a:t>
            </a:r>
            <a:r>
              <a:rPr lang="ko-KR" altLang="en-US" sz="900" baseline="0">
                <a:solidFill>
                  <a:schemeClr val="bg1"/>
                </a:solidFill>
                <a:latin typeface="나눔명조"/>
                <a:ea typeface="나눔명조"/>
              </a:rPr>
              <a:t>글쓴이</a:t>
            </a:r>
            <a:endParaRPr sz="900" baseline="0">
              <a:solidFill>
                <a:schemeClr val="bg1"/>
              </a:solidFill>
              <a:latin typeface="나눔명조"/>
              <a:ea typeface="나눔명조"/>
            </a:endParaRPr>
          </a:p>
        </p:txBody>
      </p:sp>
      <p:sp>
        <p:nvSpPr>
          <p:cNvPr id="9" name="layout1_shape7"/>
          <p:cNvSpPr/>
          <p:nvPr/>
        </p:nvSpPr>
        <p:spPr>
          <a:xfrm>
            <a:off x="9485494" y="810000"/>
            <a:ext cx="900000" cy="900000"/>
          </a:xfrm>
          <a:prstGeom prst="ellipse">
            <a:avLst/>
          </a:prstGeom>
          <a:solidFill>
            <a:srgbClr val="E94716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layout1_picture1" descr="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36215" y="1427977"/>
            <a:ext cx="307926" cy="307926"/>
          </a:xfrm>
          <a:prstGeom prst="rect">
            <a:avLst/>
          </a:prstGeom>
        </p:spPr>
      </p:pic>
      <p:sp>
        <p:nvSpPr>
          <p:cNvPr id="11" name="layout1_shape8"/>
          <p:cNvSpPr>
            <a:spLocks noGrp="1"/>
          </p:cNvSpPr>
          <p:nvPr>
            <p:ph type="body" sz="quarter" idx="13"/>
          </p:nvPr>
        </p:nvSpPr>
        <p:spPr>
          <a:xfrm>
            <a:off x="9670163" y="858564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rgbClr val="4C2C8D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1100"/>
              </a:lnSpc>
              <a:buNone/>
            </a:pPr>
            <a:r>
              <a:rPr lang="en-US" altLang="ko-KR" sz="1300" b="1">
                <a:solidFill>
                  <a:srgbClr val="4C2C8D"/>
                </a:solidFill>
                <a:latin typeface="나눔고딕"/>
                <a:ea typeface="나눔고딕"/>
              </a:rPr>
              <a:t>my</a:t>
            </a:r>
          </a:p>
          <a:p>
            <a:pPr lvl="0">
              <a:lnSpc>
                <a:spcPts val="1100"/>
              </a:lnSpc>
              <a:buNone/>
            </a:pPr>
            <a:r>
              <a:rPr lang="en-US" altLang="ko-KR" sz="1300" b="1">
                <a:solidFill>
                  <a:srgbClr val="4C2C8D"/>
                </a:solidFill>
                <a:latin typeface="나눔고딕"/>
                <a:ea typeface="나눔고딕"/>
              </a:rPr>
              <a:t>app.</a:t>
            </a:r>
          </a:p>
          <a:p>
            <a:pPr lvl="0">
              <a:lnSpc>
                <a:spcPts val="1100"/>
              </a:lnSpc>
              <a:buNone/>
            </a:pPr>
            <a:r>
              <a:rPr lang="en-US" altLang="ko-KR" sz="1300" b="1">
                <a:solidFill>
                  <a:srgbClr val="4C2C8D"/>
                </a:solidFill>
                <a:latin typeface="나눔고딕"/>
                <a:ea typeface="나눔고딕"/>
              </a:rPr>
              <a:t>design</a:t>
            </a:r>
            <a:endParaRPr sz="1300" b="1">
              <a:solidFill>
                <a:srgbClr val="4C2C8D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C2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body" sz="quarter" idx="10"/>
          </p:nvPr>
        </p:nvSpPr>
        <p:spPr>
          <a:xfrm>
            <a:off x="419101" y="1772416"/>
            <a:ext cx="9929880" cy="445458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6000"/>
              </a:lnSpc>
              <a:buNone/>
              <a:defRPr sz="10400" b="1" baseline="0">
                <a:solidFill>
                  <a:srgbClr val="EA5514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6000"/>
              </a:lnSpc>
              <a:buNone/>
            </a:pPr>
            <a:r>
              <a:rPr lang="en-US" altLang="ko-KR" sz="10400" b="1" baseline="0">
                <a:solidFill>
                  <a:srgbClr val="EA5514"/>
                </a:solidFill>
                <a:latin typeface="나눔고딕"/>
                <a:ea typeface="나눔고딕"/>
              </a:rPr>
              <a:t>app.</a:t>
            </a:r>
          </a:p>
          <a:p>
            <a:pPr lvl="0">
              <a:lnSpc>
                <a:spcPts val="6000"/>
              </a:lnSpc>
              <a:buNone/>
            </a:pPr>
            <a:endParaRPr sz="10400" b="1" baseline="0">
              <a:solidFill>
                <a:srgbClr val="EA5514"/>
              </a:solidFill>
              <a:latin typeface="나눔고딕"/>
              <a:ea typeface="나눔고딕"/>
            </a:endParaRPr>
          </a:p>
          <a:p>
            <a:pPr lvl="0">
              <a:lnSpc>
                <a:spcPts val="6000"/>
              </a:lnSpc>
              <a:buNone/>
            </a:pPr>
            <a:r>
              <a:rPr lang="en-US" altLang="ko-KR" sz="10400" b="1" baseline="0">
                <a:solidFill>
                  <a:srgbClr val="EA5514"/>
                </a:solidFill>
                <a:latin typeface="나눔고딕"/>
                <a:ea typeface="나눔고딕"/>
              </a:rPr>
              <a:t>develop –</a:t>
            </a:r>
          </a:p>
          <a:p>
            <a:pPr lvl="0">
              <a:lnSpc>
                <a:spcPts val="6000"/>
              </a:lnSpc>
              <a:buNone/>
            </a:pPr>
            <a:r>
              <a:rPr lang="en-US" altLang="ko-KR" sz="10400" b="1" baseline="0">
                <a:solidFill>
                  <a:srgbClr val="EA5514"/>
                </a:solidFill>
                <a:latin typeface="나눔고딕"/>
                <a:ea typeface="나눔고딕"/>
              </a:rPr>
              <a:t>ment</a:t>
            </a:r>
            <a:endParaRPr sz="10400" b="1" baseline="0">
              <a:solidFill>
                <a:srgbClr val="EA5514"/>
              </a:solidFill>
              <a:latin typeface="나눔고딕"/>
              <a:ea typeface="나눔고딕"/>
            </a:endParaRPr>
          </a:p>
        </p:txBody>
      </p:sp>
      <p:cxnSp>
        <p:nvCxnSpPr>
          <p:cNvPr id="4" name="layout2_shape2"/>
          <p:cNvCxnSpPr/>
          <p:nvPr/>
        </p:nvCxnSpPr>
        <p:spPr>
          <a:xfrm>
            <a:off x="3870000" y="252000"/>
            <a:ext cx="6480000" cy="1588"/>
          </a:xfrm>
          <a:prstGeom prst="line">
            <a:avLst/>
          </a:prstGeom>
          <a:ln w="3810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2_shape3"/>
          <p:cNvCxnSpPr/>
          <p:nvPr/>
        </p:nvCxnSpPr>
        <p:spPr>
          <a:xfrm>
            <a:off x="3870000" y="6920749"/>
            <a:ext cx="6480000" cy="1588"/>
          </a:xfrm>
          <a:prstGeom prst="line">
            <a:avLst/>
          </a:prstGeom>
          <a:ln w="3810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2_shape4"/>
          <p:cNvSpPr>
            <a:spLocks noGrp="1"/>
          </p:cNvSpPr>
          <p:nvPr>
            <p:ph type="body" sz="quarter" idx="11"/>
          </p:nvPr>
        </p:nvSpPr>
        <p:spPr>
          <a:xfrm>
            <a:off x="3870000" y="359999"/>
            <a:ext cx="648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550">
                <a:solidFill>
                  <a:schemeClr val="bg1"/>
                </a:solidFill>
                <a:latin typeface="나눔명조"/>
                <a:ea typeface="나눔명조"/>
              </a:defRPr>
            </a:lvl1pPr>
          </a:lstStyle>
          <a:p>
            <a:pPr lvl="0">
              <a:buNone/>
            </a:pPr>
            <a:r>
              <a:rPr lang="ko-KR" altLang="en-US" sz="1550">
                <a:solidFill>
                  <a:schemeClr val="bg1"/>
                </a:solidFill>
                <a:latin typeface="나눔명조"/>
                <a:ea typeface="나눔명조"/>
              </a:rPr>
              <a:t>제목</a:t>
            </a:r>
            <a:endParaRPr sz="1550">
              <a:solidFill>
                <a:schemeClr val="bg1"/>
              </a:solidFill>
              <a:latin typeface="나눔명조"/>
              <a:ea typeface="나눔명조"/>
            </a:endParaRPr>
          </a:p>
        </p:txBody>
      </p:sp>
      <p:sp>
        <p:nvSpPr>
          <p:cNvPr id="7" name="layout2_shape5"/>
          <p:cNvSpPr/>
          <p:nvPr/>
        </p:nvSpPr>
        <p:spPr>
          <a:xfrm>
            <a:off x="9668565" y="855600"/>
            <a:ext cx="730260" cy="53860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algn="l" defTabSz="1043056" latinLnBrk="1">
              <a:lnSpc>
                <a:spcPts val="1400"/>
              </a:lnSpc>
            </a:pPr>
            <a:r>
              <a:rPr lang="en-US" altLang="ko-KR" sz="1300" b="1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my</a:t>
            </a:r>
          </a:p>
          <a:p>
            <a:pPr marL="0" algn="l" defTabSz="1043056" latinLnBrk="1">
              <a:lnSpc>
                <a:spcPts val="1400"/>
              </a:lnSpc>
            </a:pPr>
            <a:r>
              <a:rPr lang="en-US" altLang="ko-KR" sz="1300" b="1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app.</a:t>
            </a:r>
          </a:p>
          <a:p>
            <a:pPr marL="0" algn="l" defTabSz="1043056" latinLnBrk="1">
              <a:lnSpc>
                <a:spcPts val="1400"/>
              </a:lnSpc>
            </a:pPr>
            <a:r>
              <a:rPr lang="en-US" altLang="ko-KR" sz="1300" b="1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design</a:t>
            </a:r>
            <a:endParaRPr sz="1300" b="1" kern="1200">
              <a:solidFill>
                <a:srgbClr val="4C2C8D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layout2_shape6"/>
          <p:cNvSpPr>
            <a:spLocks noGrp="1"/>
          </p:cNvSpPr>
          <p:nvPr>
            <p:ph type="body" sz="quarter" idx="12"/>
          </p:nvPr>
        </p:nvSpPr>
        <p:spPr>
          <a:xfrm>
            <a:off x="3869999" y="6996340"/>
            <a:ext cx="6480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baseline="0">
                <a:solidFill>
                  <a:schemeClr val="bg1"/>
                </a:solidFill>
                <a:latin typeface="나눔명조"/>
                <a:ea typeface="나눔명조"/>
              </a:defRPr>
            </a:lvl1pPr>
          </a:lstStyle>
          <a:p>
            <a:pPr lvl="0">
              <a:buNone/>
            </a:pPr>
            <a:r>
              <a:rPr lang="ko-KR" altLang="en-US" sz="900" baseline="0">
                <a:solidFill>
                  <a:schemeClr val="bg1"/>
                </a:solidFill>
                <a:latin typeface="나눔명조"/>
                <a:ea typeface="나눔명조"/>
              </a:rPr>
              <a:t>날짜</a:t>
            </a:r>
            <a:r>
              <a:rPr lang="en-US" altLang="ko-KR" sz="900" baseline="0">
                <a:solidFill>
                  <a:schemeClr val="bg1"/>
                </a:solidFill>
                <a:latin typeface="나눔명조"/>
                <a:ea typeface="나눔명조"/>
              </a:rPr>
              <a:t>, </a:t>
            </a:r>
            <a:r>
              <a:rPr lang="ko-KR" altLang="en-US" sz="900" baseline="0">
                <a:solidFill>
                  <a:schemeClr val="bg1"/>
                </a:solidFill>
                <a:latin typeface="나눔명조"/>
                <a:ea typeface="나눔명조"/>
              </a:rPr>
              <a:t>글쓴이</a:t>
            </a:r>
            <a:endParaRPr sz="900" baseline="0">
              <a:solidFill>
                <a:schemeClr val="bg1"/>
              </a:solidFill>
              <a:latin typeface="나눔명조"/>
              <a:ea typeface="나눔명조"/>
            </a:endParaRPr>
          </a:p>
        </p:txBody>
      </p:sp>
      <p:sp>
        <p:nvSpPr>
          <p:cNvPr id="9" name="layout2_shape7"/>
          <p:cNvSpPr/>
          <p:nvPr/>
        </p:nvSpPr>
        <p:spPr>
          <a:xfrm>
            <a:off x="9485494" y="810000"/>
            <a:ext cx="900000" cy="900000"/>
          </a:xfrm>
          <a:prstGeom prst="ellipse">
            <a:avLst/>
          </a:prstGeom>
          <a:solidFill>
            <a:srgbClr val="E94716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layout2_picture1" descr="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36215" y="1427977"/>
            <a:ext cx="307926" cy="307926"/>
          </a:xfrm>
          <a:prstGeom prst="rect">
            <a:avLst/>
          </a:prstGeom>
        </p:spPr>
      </p:pic>
      <p:sp>
        <p:nvSpPr>
          <p:cNvPr id="11" name="layout2_shape8"/>
          <p:cNvSpPr>
            <a:spLocks noGrp="1"/>
          </p:cNvSpPr>
          <p:nvPr>
            <p:ph type="body" sz="quarter" idx="13"/>
          </p:nvPr>
        </p:nvSpPr>
        <p:spPr>
          <a:xfrm>
            <a:off x="9670163" y="858564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rgbClr val="4C2C8D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1100"/>
              </a:lnSpc>
              <a:buNone/>
            </a:pPr>
            <a:r>
              <a:rPr lang="en-US" altLang="ko-KR" sz="1300" b="1">
                <a:solidFill>
                  <a:srgbClr val="4C2C8D"/>
                </a:solidFill>
                <a:latin typeface="나눔고딕"/>
                <a:ea typeface="나눔고딕"/>
              </a:rPr>
              <a:t>my</a:t>
            </a:r>
          </a:p>
          <a:p>
            <a:pPr lvl="0">
              <a:lnSpc>
                <a:spcPts val="1100"/>
              </a:lnSpc>
              <a:buNone/>
            </a:pPr>
            <a:r>
              <a:rPr lang="en-US" altLang="ko-KR" sz="1300" b="1">
                <a:solidFill>
                  <a:srgbClr val="4C2C8D"/>
                </a:solidFill>
                <a:latin typeface="나눔고딕"/>
                <a:ea typeface="나눔고딕"/>
              </a:rPr>
              <a:t>app.</a:t>
            </a:r>
          </a:p>
          <a:p>
            <a:pPr lvl="0">
              <a:lnSpc>
                <a:spcPts val="1100"/>
              </a:lnSpc>
              <a:buNone/>
            </a:pPr>
            <a:r>
              <a:rPr lang="en-US" altLang="ko-KR" sz="1300" b="1">
                <a:solidFill>
                  <a:srgbClr val="4C2C8D"/>
                </a:solidFill>
                <a:latin typeface="나눔고딕"/>
                <a:ea typeface="나눔고딕"/>
              </a:rPr>
              <a:t>design</a:t>
            </a:r>
            <a:endParaRPr sz="1300" b="1">
              <a:solidFill>
                <a:srgbClr val="4C2C8D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3_shape1"/>
          <p:cNvCxnSpPr/>
          <p:nvPr/>
        </p:nvCxnSpPr>
        <p:spPr>
          <a:xfrm>
            <a:off x="3690000" y="241200"/>
            <a:ext cx="3600000" cy="1588"/>
          </a:xfrm>
          <a:prstGeom prst="line">
            <a:avLst/>
          </a:prstGeom>
          <a:ln w="3810" cap="flat">
            <a:solidFill>
              <a:srgbClr val="4C2C8D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3_shape2"/>
          <p:cNvCxnSpPr/>
          <p:nvPr/>
        </p:nvCxnSpPr>
        <p:spPr>
          <a:xfrm>
            <a:off x="9846000" y="255600"/>
            <a:ext cx="550800" cy="1588"/>
          </a:xfrm>
          <a:prstGeom prst="line">
            <a:avLst/>
          </a:prstGeom>
          <a:ln w="12700" cap="flat">
            <a:solidFill>
              <a:srgbClr val="4C2C8D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3_shape3"/>
          <p:cNvCxnSpPr/>
          <p:nvPr/>
        </p:nvCxnSpPr>
        <p:spPr>
          <a:xfrm>
            <a:off x="9846000" y="2448000"/>
            <a:ext cx="550800" cy="1588"/>
          </a:xfrm>
          <a:prstGeom prst="line">
            <a:avLst/>
          </a:prstGeom>
          <a:ln w="12700" cap="flat">
            <a:solidFill>
              <a:srgbClr val="4C2C8D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ayout3_shape4"/>
          <p:cNvCxnSpPr/>
          <p:nvPr/>
        </p:nvCxnSpPr>
        <p:spPr>
          <a:xfrm>
            <a:off x="9846000" y="4636800"/>
            <a:ext cx="550800" cy="1588"/>
          </a:xfrm>
          <a:prstGeom prst="line">
            <a:avLst/>
          </a:prstGeom>
          <a:ln w="12700" cap="flat">
            <a:solidFill>
              <a:srgbClr val="4C2C8D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ayout3_shape5"/>
          <p:cNvSpPr>
            <a:spLocks noGrp="1"/>
          </p:cNvSpPr>
          <p:nvPr>
            <p:ph type="body" sz="quarter" idx="13"/>
          </p:nvPr>
        </p:nvSpPr>
        <p:spPr>
          <a:xfrm>
            <a:off x="3703637" y="378001"/>
            <a:ext cx="3600000" cy="44507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700"/>
              </a:lnSpc>
              <a:buNone/>
              <a:defRPr sz="155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lvl="0">
              <a:lnSpc>
                <a:spcPts val="1700"/>
              </a:lnSpc>
              <a:buNone/>
            </a:pPr>
            <a:r>
              <a:rPr lang="ko-KR" altLang="en-US" sz="1550">
                <a:solidFill>
                  <a:srgbClr val="4C2C8D"/>
                </a:solidFill>
                <a:latin typeface="나눔명조"/>
                <a:ea typeface="나눔명조"/>
              </a:rPr>
              <a:t>제목</a:t>
            </a:r>
            <a:endParaRPr sz="1550">
              <a:solidFill>
                <a:srgbClr val="4C2C8D"/>
              </a:solidFill>
              <a:latin typeface="나눔명조"/>
              <a:ea typeface="나눔명조"/>
            </a:endParaRPr>
          </a:p>
        </p:txBody>
      </p:sp>
      <p:pic>
        <p:nvPicPr>
          <p:cNvPr id="8" name="layout3_picture1" descr="mar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1109" y="5679307"/>
            <a:ext cx="584208" cy="823572"/>
          </a:xfrm>
          <a:prstGeom prst="rect">
            <a:avLst/>
          </a:prstGeom>
        </p:spPr>
      </p:pic>
      <p:sp>
        <p:nvSpPr>
          <p:cNvPr id="9" name="layout3_shape6"/>
          <p:cNvSpPr>
            <a:spLocks noGrp="1"/>
          </p:cNvSpPr>
          <p:nvPr>
            <p:ph type="body" sz="quarter" idx="10"/>
          </p:nvPr>
        </p:nvSpPr>
        <p:spPr>
          <a:xfrm>
            <a:off x="529200" y="1116000"/>
            <a:ext cx="6789202" cy="445458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9000" b="0" baseline="0">
                <a:solidFill>
                  <a:srgbClr val="EA5514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7000"/>
              </a:lnSpc>
              <a:buNone/>
            </a:pPr>
            <a:r>
              <a:rPr lang="ko-KR" altLang="en-US" sz="9000" b="0" baseline="0">
                <a:solidFill>
                  <a:srgbClr val="EA5514"/>
                </a:solidFill>
                <a:latin typeface="나눔고딕"/>
                <a:ea typeface="나눔고딕"/>
              </a:rPr>
              <a:t>문서</a:t>
            </a:r>
            <a:r>
              <a:rPr lang="en-US" altLang="en-US" sz="9000" b="0" baseline="0">
                <a:solidFill>
                  <a:srgbClr val="EA5514"/>
                </a:solidFill>
                <a:latin typeface="나눔고딕"/>
                <a:ea typeface="나눔고딕"/>
              </a:rPr>
              <a:t> </a:t>
            </a:r>
            <a:r>
              <a:rPr lang="ko-KR" altLang="en-US" sz="9000" b="0" baseline="0">
                <a:solidFill>
                  <a:srgbClr val="EA5514"/>
                </a:solidFill>
                <a:latin typeface="나눔고딕"/>
                <a:ea typeface="나눔고딕"/>
              </a:rPr>
              <a:t>제목</a:t>
            </a:r>
            <a:endParaRPr sz="9000" b="0" baseline="0">
              <a:solidFill>
                <a:srgbClr val="EA5514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55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4_picture1" descr="plu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28209" y="124865"/>
            <a:ext cx="850393" cy="844230"/>
          </a:xfrm>
          <a:prstGeom prst="rect">
            <a:avLst/>
          </a:prstGeom>
        </p:spPr>
      </p:pic>
      <p:sp>
        <p:nvSpPr>
          <p:cNvPr id="4" name="layout4_shape1"/>
          <p:cNvSpPr>
            <a:spLocks noGrp="1"/>
          </p:cNvSpPr>
          <p:nvPr>
            <p:ph type="body" sz="quarter" idx="10"/>
          </p:nvPr>
        </p:nvSpPr>
        <p:spPr>
          <a:xfrm>
            <a:off x="899537" y="527293"/>
            <a:ext cx="9230365" cy="223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12200" b="1" spc="230" baseline="0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7000"/>
              </a:lnSpc>
              <a:buNone/>
            </a:pPr>
            <a:r>
              <a:rPr lang="en-US" altLang="ko-KR" sz="12200" b="1" spc="230" baseline="0">
                <a:solidFill>
                  <a:schemeClr val="bg1"/>
                </a:solidFill>
                <a:latin typeface="나눔고딕"/>
                <a:ea typeface="나눔고딕"/>
              </a:rPr>
              <a:t>project</a:t>
            </a:r>
            <a:endParaRPr sz="12200" b="1" spc="230" baseline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5" name="layout4_shape2"/>
          <p:cNvSpPr>
            <a:spLocks noGrp="1"/>
          </p:cNvSpPr>
          <p:nvPr>
            <p:ph type="body" sz="quarter" idx="11"/>
          </p:nvPr>
        </p:nvSpPr>
        <p:spPr>
          <a:xfrm>
            <a:off x="965253" y="3048800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50"/>
              </a:lnSpc>
              <a:buNone/>
              <a:defRPr sz="2100" spc="-50" baseline="0">
                <a:solidFill>
                  <a:schemeClr val="bg1"/>
                </a:solidFill>
                <a:latin typeface="나눔명조"/>
                <a:ea typeface="나눔명조"/>
              </a:defRPr>
            </a:lvl1pPr>
          </a:lstStyle>
          <a:p>
            <a:pPr lvl="0">
              <a:lnSpc>
                <a:spcPts val="2050"/>
              </a:lnSpc>
              <a:buNone/>
            </a:pPr>
            <a:r>
              <a:rPr lang="ko-KR" altLang="en-US" sz="2100" spc="-50" baseline="0">
                <a:solidFill>
                  <a:schemeClr val="bg1"/>
                </a:solidFill>
                <a:latin typeface="나눔명조"/>
                <a:ea typeface="나눔명조"/>
              </a:rPr>
              <a:t>문서</a:t>
            </a:r>
            <a:r>
              <a:rPr lang="en-US" altLang="en-US" sz="2100" spc="-50" baseline="0">
                <a:solidFill>
                  <a:schemeClr val="bg1"/>
                </a:solidFill>
                <a:latin typeface="나눔명조"/>
                <a:ea typeface="나눔명조"/>
              </a:rPr>
              <a:t> </a:t>
            </a:r>
            <a:r>
              <a:rPr lang="ko-KR" altLang="en-US" sz="2100" spc="-50" baseline="0">
                <a:solidFill>
                  <a:schemeClr val="bg1"/>
                </a:solidFill>
                <a:latin typeface="나눔명조"/>
                <a:ea typeface="나눔명조"/>
              </a:rPr>
              <a:t>제목</a:t>
            </a:r>
            <a:endParaRPr sz="2100" spc="-50" baseline="0">
              <a:solidFill>
                <a:schemeClr val="bg1"/>
              </a:solidFill>
              <a:latin typeface="나눔명조"/>
              <a:ea typeface="나눔명조"/>
            </a:endParaRPr>
          </a:p>
        </p:txBody>
      </p:sp>
      <p:sp>
        <p:nvSpPr>
          <p:cNvPr id="6" name="layout4_shape3"/>
          <p:cNvSpPr>
            <a:spLocks noGrp="1"/>
          </p:cNvSpPr>
          <p:nvPr>
            <p:ph type="body" sz="quarter" idx="12"/>
          </p:nvPr>
        </p:nvSpPr>
        <p:spPr>
          <a:xfrm>
            <a:off x="965253" y="4217216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900" spc="-30" baseline="0">
                <a:solidFill>
                  <a:schemeClr val="bg1"/>
                </a:solidFill>
                <a:latin typeface="나눔명조"/>
                <a:ea typeface="나눔명조"/>
              </a:defRPr>
            </a:lvl1pPr>
          </a:lstStyle>
          <a:p>
            <a:pPr lvl="0">
              <a:lnSpc>
                <a:spcPts val="1100"/>
              </a:lnSpc>
              <a:buNone/>
            </a:pPr>
            <a:r>
              <a:rPr lang="ko-KR" altLang="en-US" sz="900" spc="-30" baseline="0">
                <a:solidFill>
                  <a:schemeClr val="bg1"/>
                </a:solidFill>
                <a:latin typeface="나눔명조"/>
                <a:ea typeface="나눔명조"/>
              </a:rPr>
              <a:t>날짜</a:t>
            </a:r>
            <a:r>
              <a:rPr lang="en-US" altLang="ko-KR" sz="900" spc="-30" baseline="0">
                <a:solidFill>
                  <a:schemeClr val="bg1"/>
                </a:solidFill>
                <a:latin typeface="나눔명조"/>
                <a:ea typeface="나눔명조"/>
              </a:rPr>
              <a:t>, </a:t>
            </a:r>
            <a:r>
              <a:rPr lang="ko-KR" altLang="en-US" sz="900" spc="-30" baseline="0">
                <a:solidFill>
                  <a:schemeClr val="bg1"/>
                </a:solidFill>
                <a:latin typeface="나눔명조"/>
                <a:ea typeface="나눔명조"/>
              </a:rPr>
              <a:t>작성자</a:t>
            </a:r>
            <a:endParaRPr sz="900" spc="-30" baseline="0">
              <a:solidFill>
                <a:schemeClr val="bg1"/>
              </a:solidFill>
              <a:latin typeface="나눔명조"/>
              <a:ea typeface="나눔명조"/>
            </a:endParaRPr>
          </a:p>
        </p:txBody>
      </p:sp>
      <p:pic>
        <p:nvPicPr>
          <p:cNvPr id="7" name="layout4_picture2" descr="ba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cxnSp>
        <p:nvCxnSpPr>
          <p:cNvPr id="8" name="layout4_shape4"/>
          <p:cNvCxnSpPr/>
          <p:nvPr/>
        </p:nvCxnSpPr>
        <p:spPr>
          <a:xfrm>
            <a:off x="972000" y="4038353"/>
            <a:ext cx="4770000" cy="1588"/>
          </a:xfrm>
          <a:prstGeom prst="line">
            <a:avLst/>
          </a:prstGeom>
          <a:ln w="19050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ayout4_shape5"/>
          <p:cNvCxnSpPr/>
          <p:nvPr/>
        </p:nvCxnSpPr>
        <p:spPr>
          <a:xfrm>
            <a:off x="9001400" y="4038353"/>
            <a:ext cx="1692000" cy="1588"/>
          </a:xfrm>
          <a:prstGeom prst="line">
            <a:avLst/>
          </a:prstGeom>
          <a:ln w="19050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layout4_picture3" descr="arro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5_shape1"/>
          <p:cNvCxnSpPr/>
          <p:nvPr/>
        </p:nvCxnSpPr>
        <p:spPr>
          <a:xfrm>
            <a:off x="288000" y="252000"/>
            <a:ext cx="8748000" cy="1588"/>
          </a:xfrm>
          <a:prstGeom prst="line">
            <a:avLst/>
          </a:prstGeom>
          <a:ln w="3810" cap="flat">
            <a:solidFill>
              <a:srgbClr val="E94716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5_shape2"/>
          <p:cNvCxnSpPr/>
          <p:nvPr/>
        </p:nvCxnSpPr>
        <p:spPr>
          <a:xfrm>
            <a:off x="288000" y="1548000"/>
            <a:ext cx="8748000" cy="1588"/>
          </a:xfrm>
          <a:prstGeom prst="line">
            <a:avLst/>
          </a:prstGeom>
          <a:ln w="3810" cap="flat">
            <a:solidFill>
              <a:srgbClr val="E94716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5_shape3"/>
          <p:cNvCxnSpPr/>
          <p:nvPr/>
        </p:nvCxnSpPr>
        <p:spPr>
          <a:xfrm>
            <a:off x="288000" y="6912000"/>
            <a:ext cx="8748000" cy="1588"/>
          </a:xfrm>
          <a:prstGeom prst="line">
            <a:avLst/>
          </a:prstGeom>
          <a:ln w="3810" cap="flat">
            <a:solidFill>
              <a:srgbClr val="E94716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5_shape4"/>
          <p:cNvSpPr>
            <a:spLocks noGrp="1"/>
          </p:cNvSpPr>
          <p:nvPr>
            <p:ph type="body" sz="quarter" idx="10"/>
          </p:nvPr>
        </p:nvSpPr>
        <p:spPr>
          <a:xfrm>
            <a:off x="539999" y="1078669"/>
            <a:ext cx="8494513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en-US" altLang="ko-KR" sz="5400" b="1">
                <a:solidFill>
                  <a:srgbClr val="E94716"/>
                </a:solidFill>
                <a:latin typeface="나눔고딕"/>
                <a:ea typeface="나눔고딕"/>
              </a:rPr>
              <a:t>contents.</a:t>
            </a:r>
            <a:endParaRPr sz="5400" b="1">
              <a:solidFill>
                <a:srgbClr val="E94716"/>
              </a:solidFill>
              <a:latin typeface="나눔고딕"/>
              <a:ea typeface="나눔고딕"/>
            </a:endParaRPr>
          </a:p>
        </p:txBody>
      </p:sp>
      <p:sp>
        <p:nvSpPr>
          <p:cNvPr id="7" name="layout5_shape5"/>
          <p:cNvSpPr>
            <a:spLocks noGrp="1"/>
          </p:cNvSpPr>
          <p:nvPr>
            <p:ph type="body" sz="quarter" idx="1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lvl="0">
              <a:buNone/>
            </a:pPr>
            <a:r>
              <a:rPr lang="ko-KR" altLang="en-US" sz="2700" b="0">
                <a:solidFill>
                  <a:srgbClr val="4C2C8D"/>
                </a:solidFill>
                <a:latin typeface="나눔명조"/>
                <a:ea typeface="나눔명조"/>
              </a:rPr>
              <a:t>목차</a:t>
            </a:r>
            <a:endParaRPr sz="2700" b="0">
              <a:solidFill>
                <a:srgbClr val="4C2C8D"/>
              </a:solidFill>
              <a:latin typeface="나눔명조"/>
              <a:ea typeface="나눔명조"/>
            </a:endParaRPr>
          </a:p>
        </p:txBody>
      </p:sp>
      <p:sp>
        <p:nvSpPr>
          <p:cNvPr id="8" name="layout5_shape6"/>
          <p:cNvSpPr>
            <a:spLocks noGrp="1"/>
          </p:cNvSpPr>
          <p:nvPr>
            <p:ph type="body" sz="quarter" idx="12"/>
          </p:nvPr>
        </p:nvSpPr>
        <p:spPr>
          <a:xfrm>
            <a:off x="540000" y="1954989"/>
            <a:ext cx="8496000" cy="4680000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marL="514350" lvl="0" indent="-514350">
              <a:lnSpc>
                <a:spcPts val="2950"/>
              </a:lnSpc>
              <a:buNone/>
            </a:pPr>
            <a:r>
              <a:rPr lang="en-US" altLang="ko-KR" sz="2700" b="0" spc="-170" baseline="0">
                <a:solidFill>
                  <a:srgbClr val="4C2C8D"/>
                </a:solidFill>
                <a:latin typeface="나눔명조"/>
                <a:ea typeface="나눔명조"/>
              </a:rPr>
              <a:t>01.  </a:t>
            </a:r>
            <a:r>
              <a:rPr lang="ko-KR" altLang="en-US" sz="2700" b="0" spc="-170" baseline="0">
                <a:solidFill>
                  <a:srgbClr val="4C2C8D"/>
                </a:solidFill>
                <a:latin typeface="나눔명조"/>
                <a:ea typeface="나눔명조"/>
              </a:rPr>
              <a:t>목차</a:t>
            </a:r>
            <a:r>
              <a:rPr lang="en-US" altLang="en-US" sz="2700" b="0" spc="-170" baseline="0">
                <a:solidFill>
                  <a:srgbClr val="4C2C8D"/>
                </a:solidFill>
                <a:latin typeface="나눔명조"/>
                <a:ea typeface="나눔명조"/>
              </a:rPr>
              <a:t> </a:t>
            </a:r>
            <a:endParaRPr sz="2700" b="0" spc="-170" baseline="0">
              <a:solidFill>
                <a:srgbClr val="4C2C8D"/>
              </a:solidFill>
              <a:latin typeface="나눔명조"/>
              <a:ea typeface="나눔명조"/>
            </a:endParaRPr>
          </a:p>
          <a:p>
            <a:pPr marL="514350" lvl="0" indent="-514350">
              <a:lnSpc>
                <a:spcPts val="2950"/>
              </a:lnSpc>
              <a:buNone/>
            </a:pPr>
            <a:r>
              <a:rPr lang="en-US" altLang="ko-KR" sz="2700" b="0" spc="-170" baseline="0">
                <a:solidFill>
                  <a:srgbClr val="4C2C8D"/>
                </a:solidFill>
                <a:latin typeface="나눔명조"/>
                <a:ea typeface="나눔명조"/>
              </a:rPr>
              <a:t>02.  </a:t>
            </a:r>
            <a:r>
              <a:rPr lang="ko-KR" altLang="en-US" sz="2700" b="0" spc="-170" baseline="0">
                <a:solidFill>
                  <a:srgbClr val="4C2C8D"/>
                </a:solidFill>
                <a:latin typeface="나눔명조"/>
                <a:ea typeface="나눔명조"/>
              </a:rPr>
              <a:t>목차</a:t>
            </a:r>
            <a:endParaRPr sz="2700" b="0" spc="-170" baseline="0">
              <a:solidFill>
                <a:srgbClr val="4C2C8D"/>
              </a:solidFill>
              <a:latin typeface="나눔명조"/>
              <a:ea typeface="나눔명조"/>
            </a:endParaRPr>
          </a:p>
          <a:p>
            <a:pPr marL="514350" lvl="0" indent="-514350">
              <a:lnSpc>
                <a:spcPts val="2950"/>
              </a:lnSpc>
              <a:buNone/>
            </a:pPr>
            <a:r>
              <a:rPr lang="en-US" altLang="ko-KR" sz="2700" b="0" spc="-170" baseline="0">
                <a:solidFill>
                  <a:srgbClr val="4C2C8D"/>
                </a:solidFill>
                <a:latin typeface="나눔명조"/>
                <a:ea typeface="나눔명조"/>
              </a:rPr>
              <a:t>03.  </a:t>
            </a:r>
            <a:r>
              <a:rPr lang="ko-KR" altLang="en-US" sz="2700" b="0" spc="-170" baseline="0">
                <a:solidFill>
                  <a:srgbClr val="4C2C8D"/>
                </a:solidFill>
                <a:latin typeface="나눔명조"/>
                <a:ea typeface="나눔명조"/>
              </a:rPr>
              <a:t>목차</a:t>
            </a:r>
            <a:endParaRPr sz="2700" b="0" spc="-170" baseline="0">
              <a:solidFill>
                <a:srgbClr val="4C2C8D"/>
              </a:solidFill>
              <a:latin typeface="나눔명조"/>
              <a:ea typeface="나눔명조"/>
            </a:endParaRPr>
          </a:p>
          <a:p>
            <a:pPr marL="514350" lvl="0" indent="-514350">
              <a:lnSpc>
                <a:spcPts val="2950"/>
              </a:lnSpc>
              <a:buNone/>
            </a:pPr>
            <a:r>
              <a:rPr lang="en-US" altLang="ko-KR" sz="2700" b="0" spc="-170" baseline="0">
                <a:solidFill>
                  <a:srgbClr val="4C2C8D"/>
                </a:solidFill>
                <a:latin typeface="나눔명조"/>
                <a:ea typeface="나눔명조"/>
              </a:rPr>
              <a:t>04.  </a:t>
            </a:r>
            <a:r>
              <a:rPr lang="ko-KR" altLang="en-US" sz="2700" b="0" spc="-170" baseline="0">
                <a:solidFill>
                  <a:srgbClr val="4C2C8D"/>
                </a:solidFill>
                <a:latin typeface="나눔명조"/>
                <a:ea typeface="나눔명조"/>
              </a:rPr>
              <a:t>목차</a:t>
            </a:r>
            <a:endParaRPr sz="2700" b="0" spc="-170" baseline="0">
              <a:solidFill>
                <a:srgbClr val="4C2C8D"/>
              </a:solidFill>
              <a:latin typeface="나눔명조"/>
              <a:ea typeface="나눔명조"/>
            </a:endParaRPr>
          </a:p>
          <a:p>
            <a:pPr marL="514350" lvl="0" indent="-514350">
              <a:lnSpc>
                <a:spcPts val="2950"/>
              </a:lnSpc>
              <a:buNone/>
            </a:pPr>
            <a:r>
              <a:rPr lang="en-US" altLang="ko-KR" sz="2700" b="0" spc="-170" baseline="0">
                <a:solidFill>
                  <a:srgbClr val="4C2C8D"/>
                </a:solidFill>
                <a:latin typeface="나눔명조"/>
                <a:ea typeface="나눔명조"/>
              </a:rPr>
              <a:t>05.  </a:t>
            </a:r>
            <a:r>
              <a:rPr lang="ko-KR" altLang="en-US" sz="2700" b="0" spc="-170" baseline="0">
                <a:solidFill>
                  <a:srgbClr val="4C2C8D"/>
                </a:solidFill>
                <a:latin typeface="나눔명조"/>
                <a:ea typeface="나눔명조"/>
              </a:rPr>
              <a:t>목차</a:t>
            </a:r>
            <a:endParaRPr sz="2700" b="0" spc="-170" baseline="0">
              <a:solidFill>
                <a:srgbClr val="4C2C8D"/>
              </a:solidFill>
              <a:latin typeface="나눔명조"/>
              <a:ea typeface="나눔명조"/>
            </a:endParaRPr>
          </a:p>
          <a:p>
            <a:pPr marL="514350" lvl="0" indent="-514350">
              <a:lnSpc>
                <a:spcPts val="2950"/>
              </a:lnSpc>
              <a:buNone/>
            </a:pPr>
            <a:r>
              <a:rPr lang="en-US" altLang="ko-KR" sz="2700" b="0" spc="-170" baseline="0">
                <a:solidFill>
                  <a:srgbClr val="4C2C8D"/>
                </a:solidFill>
                <a:latin typeface="나눔명조"/>
                <a:ea typeface="나눔명조"/>
              </a:rPr>
              <a:t>06.  </a:t>
            </a:r>
            <a:r>
              <a:rPr lang="ko-KR" altLang="en-US" sz="2700" b="0" spc="-170" baseline="0">
                <a:solidFill>
                  <a:srgbClr val="4C2C8D"/>
                </a:solidFill>
                <a:latin typeface="나눔명조"/>
                <a:ea typeface="나눔명조"/>
              </a:rPr>
              <a:t>목차</a:t>
            </a:r>
            <a:endParaRPr sz="2700" b="0" spc="-170" baseline="0">
              <a:solidFill>
                <a:srgbClr val="4C2C8D"/>
              </a:solidFill>
              <a:latin typeface="나눔명조"/>
              <a:ea typeface="나눔명조"/>
            </a:endParaRPr>
          </a:p>
        </p:txBody>
      </p:sp>
      <p:sp>
        <p:nvSpPr>
          <p:cNvPr id="9" name="layout5_shape7"/>
          <p:cNvSpPr>
            <a:spLocks noGrp="1"/>
          </p:cNvSpPr>
          <p:nvPr>
            <p:ph type="body" sz="quarter" idx="13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4C2C8D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900"/>
              </a:lnSpc>
              <a:buNone/>
            </a:pPr>
            <a:r>
              <a:rPr lang="ko-KR" altLang="en-US" sz="700" b="0">
                <a:solidFill>
                  <a:srgbClr val="4C2C8D"/>
                </a:solidFill>
                <a:latin typeface="나눔고딕"/>
                <a:ea typeface="나눔고딕"/>
              </a:rPr>
              <a:t>문서</a:t>
            </a:r>
            <a:r>
              <a:rPr lang="en-US" altLang="en-US" sz="700" b="0">
                <a:solidFill>
                  <a:srgbClr val="4C2C8D"/>
                </a:solidFill>
                <a:latin typeface="나눔고딕"/>
                <a:ea typeface="나눔고딕"/>
              </a:rPr>
              <a:t> </a:t>
            </a:r>
            <a:r>
              <a:rPr lang="ko-KR" altLang="en-US" sz="700" b="0">
                <a:solidFill>
                  <a:srgbClr val="4C2C8D"/>
                </a:solidFill>
                <a:latin typeface="나눔고딕"/>
                <a:ea typeface="나눔고딕"/>
              </a:rPr>
              <a:t>제목</a:t>
            </a:r>
            <a:endParaRPr sz="700" b="0">
              <a:solidFill>
                <a:srgbClr val="4C2C8D"/>
              </a:solidFill>
              <a:latin typeface="나눔고딕"/>
              <a:ea typeface="나눔고딕"/>
            </a:endParaRPr>
          </a:p>
          <a:p>
            <a:pPr lvl="0">
              <a:lnSpc>
                <a:spcPts val="900"/>
              </a:lnSpc>
              <a:buNone/>
            </a:pPr>
            <a:r>
              <a:rPr lang="ko-KR" altLang="en-US" sz="700" b="0">
                <a:solidFill>
                  <a:srgbClr val="4C2C8D"/>
                </a:solidFill>
                <a:latin typeface="나눔고딕"/>
                <a:ea typeface="나눔고딕"/>
              </a:rPr>
              <a:t>문서</a:t>
            </a:r>
            <a:r>
              <a:rPr lang="en-US" altLang="en-US" sz="700" b="0">
                <a:solidFill>
                  <a:srgbClr val="4C2C8D"/>
                </a:solidFill>
                <a:latin typeface="나눔고딕"/>
                <a:ea typeface="나눔고딕"/>
              </a:rPr>
              <a:t> </a:t>
            </a:r>
            <a:r>
              <a:rPr lang="ko-KR" altLang="en-US" sz="700" b="0">
                <a:solidFill>
                  <a:srgbClr val="4C2C8D"/>
                </a:solidFill>
                <a:latin typeface="나눔고딕"/>
                <a:ea typeface="나눔고딕"/>
              </a:rPr>
              <a:t>작성자</a:t>
            </a:r>
            <a:endParaRPr sz="700" b="0">
              <a:solidFill>
                <a:srgbClr val="4C2C8D"/>
              </a:solidFill>
              <a:latin typeface="나눔고딕"/>
              <a:ea typeface="나눔고딕"/>
            </a:endParaRPr>
          </a:p>
        </p:txBody>
      </p:sp>
      <p:sp>
        <p:nvSpPr>
          <p:cNvPr id="10" name="layout5_shape8"/>
          <p:cNvSpPr/>
          <p:nvPr/>
        </p:nvSpPr>
        <p:spPr>
          <a:xfrm>
            <a:off x="9485494" y="2307033"/>
            <a:ext cx="900000" cy="900000"/>
          </a:xfrm>
          <a:prstGeom prst="ellipse">
            <a:avLst/>
          </a:prstGeom>
          <a:solidFill>
            <a:srgbClr val="4C2C8D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layout5_picture1" descr="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12" name="layout5_shape9"/>
          <p:cNvSpPr>
            <a:spLocks noGrp="1"/>
          </p:cNvSpPr>
          <p:nvPr>
            <p:ph type="body" sz="quarter" idx="14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1100"/>
              </a:lnSpc>
              <a:buNone/>
            </a:pPr>
            <a:r>
              <a:rPr lang="en-US" altLang="ko-KR" sz="1300" b="1">
                <a:solidFill>
                  <a:schemeClr val="bg1"/>
                </a:solidFill>
                <a:latin typeface="나눔고딕"/>
                <a:ea typeface="나눔고딕"/>
              </a:rPr>
              <a:t>my</a:t>
            </a:r>
          </a:p>
          <a:p>
            <a:pPr lvl="0">
              <a:lnSpc>
                <a:spcPts val="1100"/>
              </a:lnSpc>
              <a:buNone/>
            </a:pPr>
            <a:r>
              <a:rPr lang="en-US" altLang="ko-KR" sz="1300" b="1">
                <a:solidFill>
                  <a:schemeClr val="bg1"/>
                </a:solidFill>
                <a:latin typeface="나눔고딕"/>
                <a:ea typeface="나눔고딕"/>
              </a:rPr>
              <a:t>app.</a:t>
            </a:r>
          </a:p>
          <a:p>
            <a:pPr lvl="0">
              <a:lnSpc>
                <a:spcPts val="1100"/>
              </a:lnSpc>
              <a:buNone/>
            </a:pPr>
            <a:r>
              <a:rPr lang="en-US" altLang="ko-KR" sz="1300" b="1">
                <a:solidFill>
                  <a:schemeClr val="bg1"/>
                </a:solidFill>
                <a:latin typeface="나눔고딕"/>
                <a:ea typeface="나눔고딕"/>
              </a:rPr>
              <a:t>design</a:t>
            </a:r>
            <a:endParaRPr sz="1300" b="1">
              <a:solidFill>
                <a:schemeClr val="bg1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6_shape1"/>
          <p:cNvCxnSpPr/>
          <p:nvPr/>
        </p:nvCxnSpPr>
        <p:spPr>
          <a:xfrm>
            <a:off x="288000" y="252000"/>
            <a:ext cx="8748000" cy="1588"/>
          </a:xfrm>
          <a:prstGeom prst="line">
            <a:avLst/>
          </a:prstGeom>
          <a:ln w="3810" cap="flat">
            <a:solidFill>
              <a:srgbClr val="E94716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6_shape2"/>
          <p:cNvCxnSpPr/>
          <p:nvPr/>
        </p:nvCxnSpPr>
        <p:spPr>
          <a:xfrm>
            <a:off x="288000" y="1548000"/>
            <a:ext cx="8748000" cy="1588"/>
          </a:xfrm>
          <a:prstGeom prst="line">
            <a:avLst/>
          </a:prstGeom>
          <a:ln w="3810" cap="flat">
            <a:solidFill>
              <a:srgbClr val="E94716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6_shape3"/>
          <p:cNvCxnSpPr/>
          <p:nvPr/>
        </p:nvCxnSpPr>
        <p:spPr>
          <a:xfrm>
            <a:off x="288000" y="6912000"/>
            <a:ext cx="8748000" cy="1588"/>
          </a:xfrm>
          <a:prstGeom prst="line">
            <a:avLst/>
          </a:prstGeom>
          <a:ln w="3810" cap="flat">
            <a:solidFill>
              <a:srgbClr val="E94716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6_shape4"/>
          <p:cNvSpPr>
            <a:spLocks noGrp="1"/>
          </p:cNvSpPr>
          <p:nvPr>
            <p:ph type="body" sz="quarter" idx="10"/>
          </p:nvPr>
        </p:nvSpPr>
        <p:spPr>
          <a:xfrm>
            <a:off x="540000" y="1078669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en-US" altLang="ko-KR" sz="5400" b="1">
                <a:solidFill>
                  <a:srgbClr val="E94716"/>
                </a:solidFill>
                <a:latin typeface="나눔고딕"/>
                <a:ea typeface="나눔고딕"/>
              </a:rPr>
              <a:t>title.</a:t>
            </a:r>
            <a:endParaRPr sz="5400" b="1">
              <a:solidFill>
                <a:srgbClr val="E94716"/>
              </a:solidFill>
              <a:latin typeface="나눔고딕"/>
              <a:ea typeface="나눔고딕"/>
            </a:endParaRPr>
          </a:p>
        </p:txBody>
      </p:sp>
      <p:sp>
        <p:nvSpPr>
          <p:cNvPr id="7" name="layout6_shape5"/>
          <p:cNvSpPr>
            <a:spLocks noGrp="1"/>
          </p:cNvSpPr>
          <p:nvPr>
            <p:ph type="body" sz="quarter" idx="1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lvl="0">
              <a:buNone/>
            </a:pPr>
            <a:r>
              <a:rPr lang="ko-KR" altLang="en-US" sz="2700" b="0" spc="-150">
                <a:solidFill>
                  <a:srgbClr val="4C2C8D"/>
                </a:solidFill>
                <a:latin typeface="나눔명조"/>
                <a:ea typeface="나눔명조"/>
              </a:rPr>
              <a:t>제목</a:t>
            </a:r>
            <a:r>
              <a:rPr lang="en-US" altLang="en-US" sz="2700" b="0" spc="-150">
                <a:solidFill>
                  <a:srgbClr val="4C2C8D"/>
                </a:solidFill>
                <a:latin typeface="나눔명조"/>
                <a:ea typeface="나눔명조"/>
              </a:rPr>
              <a:t> </a:t>
            </a:r>
            <a:endParaRPr sz="2700" b="0" spc="-150">
              <a:solidFill>
                <a:srgbClr val="4C2C8D"/>
              </a:solidFill>
              <a:latin typeface="나눔명조"/>
              <a:ea typeface="나눔명조"/>
            </a:endParaRPr>
          </a:p>
        </p:txBody>
      </p:sp>
      <p:sp>
        <p:nvSpPr>
          <p:cNvPr id="8" name="layout6_shape6"/>
          <p:cNvSpPr>
            <a:spLocks noGrp="1"/>
          </p:cNvSpPr>
          <p:nvPr>
            <p:ph type="body" sz="quarter" idx="12"/>
          </p:nvPr>
        </p:nvSpPr>
        <p:spPr>
          <a:xfrm>
            <a:off x="540000" y="1954800"/>
            <a:ext cx="8496000" cy="4680000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00"/>
              </a:lnSpc>
              <a:buNone/>
              <a:defRPr sz="2700" b="0" spc="-170" baseline="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marL="514350" lvl="0" indent="-514350">
              <a:lnSpc>
                <a:spcPts val="2900"/>
              </a:lnSpc>
              <a:buNone/>
            </a:pPr>
            <a:r>
              <a:rPr lang="ko-KR" altLang="en-US" sz="2700" b="0" spc="-170" baseline="0">
                <a:solidFill>
                  <a:srgbClr val="4C2C8D"/>
                </a:solidFill>
                <a:latin typeface="나눔명조"/>
                <a:ea typeface="나눔명조"/>
              </a:rPr>
              <a:t>내용</a:t>
            </a:r>
            <a:endParaRPr sz="2700" b="0" spc="-170" baseline="0">
              <a:solidFill>
                <a:srgbClr val="4C2C8D"/>
              </a:solidFill>
              <a:latin typeface="나눔명조"/>
              <a:ea typeface="나눔명조"/>
            </a:endParaRPr>
          </a:p>
        </p:txBody>
      </p:sp>
      <p:sp>
        <p:nvSpPr>
          <p:cNvPr id="9" name="layout6_shape7"/>
          <p:cNvSpPr>
            <a:spLocks noGrp="1"/>
          </p:cNvSpPr>
          <p:nvPr>
            <p:ph type="body" sz="quarter" idx="13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4C2C8D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900"/>
              </a:lnSpc>
              <a:buNone/>
            </a:pPr>
            <a:r>
              <a:rPr lang="ko-KR" altLang="en-US" sz="700" b="0">
                <a:solidFill>
                  <a:srgbClr val="4C2C8D"/>
                </a:solidFill>
                <a:latin typeface="나눔고딕"/>
                <a:ea typeface="나눔고딕"/>
              </a:rPr>
              <a:t>문서</a:t>
            </a:r>
            <a:r>
              <a:rPr lang="en-US" altLang="en-US" sz="700" b="0">
                <a:solidFill>
                  <a:srgbClr val="4C2C8D"/>
                </a:solidFill>
                <a:latin typeface="나눔고딕"/>
                <a:ea typeface="나눔고딕"/>
              </a:rPr>
              <a:t> </a:t>
            </a:r>
            <a:r>
              <a:rPr lang="ko-KR" altLang="en-US" sz="700" b="0">
                <a:solidFill>
                  <a:srgbClr val="4C2C8D"/>
                </a:solidFill>
                <a:latin typeface="나눔고딕"/>
                <a:ea typeface="나눔고딕"/>
              </a:rPr>
              <a:t>제목</a:t>
            </a:r>
            <a:endParaRPr sz="700" b="0">
              <a:solidFill>
                <a:srgbClr val="4C2C8D"/>
              </a:solidFill>
              <a:latin typeface="나눔고딕"/>
              <a:ea typeface="나눔고딕"/>
            </a:endParaRPr>
          </a:p>
          <a:p>
            <a:pPr lvl="0">
              <a:lnSpc>
                <a:spcPts val="900"/>
              </a:lnSpc>
              <a:buNone/>
            </a:pPr>
            <a:r>
              <a:rPr lang="ko-KR" altLang="en-US" sz="700" b="0">
                <a:solidFill>
                  <a:srgbClr val="4C2C8D"/>
                </a:solidFill>
                <a:latin typeface="나눔고딕"/>
                <a:ea typeface="나눔고딕"/>
              </a:rPr>
              <a:t>문서</a:t>
            </a:r>
            <a:r>
              <a:rPr lang="en-US" altLang="en-US" sz="700" b="0">
                <a:solidFill>
                  <a:srgbClr val="4C2C8D"/>
                </a:solidFill>
                <a:latin typeface="나눔고딕"/>
                <a:ea typeface="나눔고딕"/>
              </a:rPr>
              <a:t> </a:t>
            </a:r>
            <a:r>
              <a:rPr lang="ko-KR" altLang="en-US" sz="700" b="0">
                <a:solidFill>
                  <a:srgbClr val="4C2C8D"/>
                </a:solidFill>
                <a:latin typeface="나눔고딕"/>
                <a:ea typeface="나눔고딕"/>
              </a:rPr>
              <a:t>작성자</a:t>
            </a:r>
            <a:endParaRPr sz="700" b="0">
              <a:solidFill>
                <a:srgbClr val="4C2C8D"/>
              </a:solidFill>
              <a:latin typeface="나눔고딕"/>
              <a:ea typeface="나눔고딕"/>
            </a:endParaRPr>
          </a:p>
        </p:txBody>
      </p:sp>
      <p:sp>
        <p:nvSpPr>
          <p:cNvPr id="10" name="layout6_shape8"/>
          <p:cNvSpPr/>
          <p:nvPr/>
        </p:nvSpPr>
        <p:spPr>
          <a:xfrm>
            <a:off x="9485494" y="2307033"/>
            <a:ext cx="900000" cy="900000"/>
          </a:xfrm>
          <a:prstGeom prst="ellipse">
            <a:avLst/>
          </a:prstGeom>
          <a:solidFill>
            <a:srgbClr val="4C2C8D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layout6_picture1" descr="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12" name="layout6_shape9"/>
          <p:cNvSpPr>
            <a:spLocks noGrp="1"/>
          </p:cNvSpPr>
          <p:nvPr>
            <p:ph type="body" sz="quarter" idx="17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1100"/>
              </a:lnSpc>
              <a:buNone/>
            </a:pPr>
            <a:r>
              <a:rPr lang="en-US" altLang="ko-KR" sz="1300" b="1">
                <a:solidFill>
                  <a:schemeClr val="bg1"/>
                </a:solidFill>
                <a:latin typeface="나눔고딕"/>
                <a:ea typeface="나눔고딕"/>
              </a:rPr>
              <a:t>my</a:t>
            </a:r>
          </a:p>
          <a:p>
            <a:pPr lvl="0">
              <a:lnSpc>
                <a:spcPts val="1100"/>
              </a:lnSpc>
              <a:buNone/>
            </a:pPr>
            <a:r>
              <a:rPr lang="en-US" altLang="ko-KR" sz="1300" b="1">
                <a:solidFill>
                  <a:schemeClr val="bg1"/>
                </a:solidFill>
                <a:latin typeface="나눔고딕"/>
                <a:ea typeface="나눔고딕"/>
              </a:rPr>
              <a:t>app.</a:t>
            </a:r>
          </a:p>
          <a:p>
            <a:pPr lvl="0">
              <a:lnSpc>
                <a:spcPts val="1100"/>
              </a:lnSpc>
              <a:buNone/>
            </a:pPr>
            <a:r>
              <a:rPr lang="en-US" altLang="ko-KR" sz="1300" b="1">
                <a:solidFill>
                  <a:schemeClr val="bg1"/>
                </a:solidFill>
                <a:latin typeface="나눔고딕"/>
                <a:ea typeface="나눔고딕"/>
              </a:rPr>
              <a:t>design</a:t>
            </a:r>
            <a:endParaRPr sz="1300" b="1">
              <a:solidFill>
                <a:schemeClr val="bg1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7_shape1"/>
          <p:cNvCxnSpPr/>
          <p:nvPr/>
        </p:nvCxnSpPr>
        <p:spPr>
          <a:xfrm>
            <a:off x="288000" y="252000"/>
            <a:ext cx="8748000" cy="1588"/>
          </a:xfrm>
          <a:prstGeom prst="line">
            <a:avLst/>
          </a:prstGeom>
          <a:ln w="3810" cap="flat">
            <a:solidFill>
              <a:srgbClr val="E94716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7_shape2"/>
          <p:cNvCxnSpPr/>
          <p:nvPr/>
        </p:nvCxnSpPr>
        <p:spPr>
          <a:xfrm>
            <a:off x="288000" y="1548000"/>
            <a:ext cx="8748000" cy="1588"/>
          </a:xfrm>
          <a:prstGeom prst="line">
            <a:avLst/>
          </a:prstGeom>
          <a:ln w="3810" cap="flat">
            <a:solidFill>
              <a:srgbClr val="E94716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7_shape3"/>
          <p:cNvCxnSpPr/>
          <p:nvPr/>
        </p:nvCxnSpPr>
        <p:spPr>
          <a:xfrm>
            <a:off x="288000" y="6912000"/>
            <a:ext cx="8748000" cy="1588"/>
          </a:xfrm>
          <a:prstGeom prst="line">
            <a:avLst/>
          </a:prstGeom>
          <a:ln w="3810" cap="flat">
            <a:solidFill>
              <a:srgbClr val="E94716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7_shape4"/>
          <p:cNvSpPr>
            <a:spLocks noGrp="1"/>
          </p:cNvSpPr>
          <p:nvPr>
            <p:ph type="body" sz="quarter" idx="12"/>
          </p:nvPr>
        </p:nvSpPr>
        <p:spPr>
          <a:xfrm>
            <a:off x="540000" y="1954989"/>
            <a:ext cx="8496000" cy="803278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marL="514350" lvl="0" indent="-514350">
              <a:lnSpc>
                <a:spcPts val="2950"/>
              </a:lnSpc>
              <a:buNone/>
            </a:pPr>
            <a:r>
              <a:rPr lang="en-US" altLang="ko-KR" sz="2700" b="0" spc="-170" baseline="0">
                <a:solidFill>
                  <a:srgbClr val="4C2C8D"/>
                </a:solidFill>
                <a:latin typeface="나눔명조"/>
                <a:ea typeface="나눔명조"/>
              </a:rPr>
              <a:t>01.</a:t>
            </a:r>
          </a:p>
          <a:p>
            <a:pPr marL="514350" lvl="0" indent="-514350">
              <a:lnSpc>
                <a:spcPts val="2950"/>
              </a:lnSpc>
              <a:buNone/>
            </a:pPr>
            <a:r>
              <a:rPr lang="ko-KR" altLang="en-US" sz="2700" b="0" spc="-170" baseline="0">
                <a:solidFill>
                  <a:srgbClr val="4C2C8D"/>
                </a:solidFill>
                <a:latin typeface="나눔명조"/>
                <a:ea typeface="나눔명조"/>
              </a:rPr>
              <a:t>핵심</a:t>
            </a:r>
            <a:r>
              <a:rPr lang="en-US" altLang="en-US" sz="2700" b="0" spc="-170" baseline="0">
                <a:solidFill>
                  <a:srgbClr val="4C2C8D"/>
                </a:solidFill>
                <a:latin typeface="나눔명조"/>
                <a:ea typeface="나눔명조"/>
              </a:rPr>
              <a:t> </a:t>
            </a:r>
            <a:r>
              <a:rPr lang="ko-KR" altLang="en-US" sz="2700" b="0" spc="-170" baseline="0">
                <a:solidFill>
                  <a:srgbClr val="4C2C8D"/>
                </a:solidFill>
                <a:latin typeface="나눔명조"/>
                <a:ea typeface="나눔명조"/>
              </a:rPr>
              <a:t>기능</a:t>
            </a:r>
            <a:endParaRPr sz="2700" b="0" spc="-170" baseline="0">
              <a:solidFill>
                <a:srgbClr val="4C2C8D"/>
              </a:solidFill>
              <a:latin typeface="나눔명조"/>
              <a:ea typeface="나눔명조"/>
            </a:endParaRPr>
          </a:p>
        </p:txBody>
      </p:sp>
      <p:sp>
        <p:nvSpPr>
          <p:cNvPr id="7" name="layout7_shape5"/>
          <p:cNvSpPr>
            <a:spLocks noGrp="1"/>
          </p:cNvSpPr>
          <p:nvPr>
            <p:ph type="body" sz="quarter" idx="13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5C3A93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900"/>
              </a:lnSpc>
              <a:buNone/>
            </a:pPr>
            <a:r>
              <a:rPr lang="ko-KR" altLang="en-US" sz="700" b="0">
                <a:solidFill>
                  <a:srgbClr val="5C3A93"/>
                </a:solidFill>
                <a:latin typeface="나눔고딕"/>
                <a:ea typeface="나눔고딕"/>
              </a:rPr>
              <a:t>문서</a:t>
            </a:r>
            <a:r>
              <a:rPr lang="en-US" altLang="en-US" sz="700" b="0">
                <a:solidFill>
                  <a:srgbClr val="5C3A93"/>
                </a:solidFill>
                <a:latin typeface="나눔고딕"/>
                <a:ea typeface="나눔고딕"/>
              </a:rPr>
              <a:t> </a:t>
            </a:r>
            <a:r>
              <a:rPr lang="ko-KR" altLang="en-US" sz="700" b="0">
                <a:solidFill>
                  <a:srgbClr val="5C3A93"/>
                </a:solidFill>
                <a:latin typeface="나눔고딕"/>
                <a:ea typeface="나눔고딕"/>
              </a:rPr>
              <a:t>제목</a:t>
            </a:r>
            <a:endParaRPr sz="700" b="0">
              <a:solidFill>
                <a:srgbClr val="5C3A93"/>
              </a:solidFill>
              <a:latin typeface="나눔고딕"/>
              <a:ea typeface="나눔고딕"/>
            </a:endParaRPr>
          </a:p>
          <a:p>
            <a:pPr lvl="0">
              <a:lnSpc>
                <a:spcPts val="900"/>
              </a:lnSpc>
              <a:buNone/>
            </a:pPr>
            <a:r>
              <a:rPr lang="ko-KR" altLang="en-US" sz="700" b="0">
                <a:solidFill>
                  <a:srgbClr val="5C3A93"/>
                </a:solidFill>
                <a:latin typeface="나눔고딕"/>
                <a:ea typeface="나눔고딕"/>
              </a:rPr>
              <a:t>문서</a:t>
            </a:r>
            <a:r>
              <a:rPr lang="en-US" altLang="en-US" sz="700" b="0">
                <a:solidFill>
                  <a:srgbClr val="5C3A93"/>
                </a:solidFill>
                <a:latin typeface="나눔고딕"/>
                <a:ea typeface="나눔고딕"/>
              </a:rPr>
              <a:t> </a:t>
            </a:r>
            <a:r>
              <a:rPr lang="ko-KR" altLang="en-US" sz="700" b="0">
                <a:solidFill>
                  <a:srgbClr val="5C3A93"/>
                </a:solidFill>
                <a:latin typeface="나눔고딕"/>
                <a:ea typeface="나눔고딕"/>
              </a:rPr>
              <a:t>작성자</a:t>
            </a:r>
            <a:endParaRPr sz="700" b="0">
              <a:solidFill>
                <a:srgbClr val="5C3A93"/>
              </a:solidFill>
              <a:latin typeface="나눔고딕"/>
              <a:ea typeface="나눔고딕"/>
            </a:endParaRPr>
          </a:p>
        </p:txBody>
      </p:sp>
      <p:sp>
        <p:nvSpPr>
          <p:cNvPr id="8" name="layout7_shape6"/>
          <p:cNvSpPr>
            <a:spLocks noGrp="1"/>
          </p:cNvSpPr>
          <p:nvPr>
            <p:ph type="body" sz="quarter" idx="14"/>
          </p:nvPr>
        </p:nvSpPr>
        <p:spPr>
          <a:xfrm>
            <a:off x="539999" y="2865600"/>
            <a:ext cx="8496000" cy="5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000" spc="10" baseline="0">
                <a:solidFill>
                  <a:srgbClr val="E94716"/>
                </a:solidFill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ko-KR" altLang="en-US" sz="1000" spc="10" baseline="0">
                <a:solidFill>
                  <a:srgbClr val="E94716"/>
                </a:solidFill>
                <a:latin typeface="나눔고딕"/>
                <a:ea typeface="나눔고딕"/>
              </a:rPr>
              <a:t>핵심</a:t>
            </a:r>
            <a:r>
              <a:rPr lang="en-US" altLang="en-US" sz="1000" spc="10" baseline="0">
                <a:solidFill>
                  <a:srgbClr val="E94716"/>
                </a:solidFill>
                <a:latin typeface="나눔고딕"/>
                <a:ea typeface="나눔고딕"/>
              </a:rPr>
              <a:t> </a:t>
            </a:r>
            <a:r>
              <a:rPr lang="ko-KR" altLang="en-US" sz="1000" spc="10" baseline="0">
                <a:solidFill>
                  <a:srgbClr val="E94716"/>
                </a:solidFill>
                <a:latin typeface="나눔고딕"/>
                <a:ea typeface="나눔고딕"/>
              </a:rPr>
              <a:t>기능</a:t>
            </a:r>
            <a:r>
              <a:rPr lang="en-US" altLang="en-US" sz="1000" spc="10" baseline="0">
                <a:solidFill>
                  <a:srgbClr val="E94716"/>
                </a:solidFill>
                <a:latin typeface="나눔고딕"/>
                <a:ea typeface="나눔고딕"/>
              </a:rPr>
              <a:t> </a:t>
            </a:r>
            <a:r>
              <a:rPr lang="ko-KR" altLang="en-US" sz="1000" spc="10" baseline="0">
                <a:solidFill>
                  <a:srgbClr val="E94716"/>
                </a:solidFill>
                <a:latin typeface="나눔고딕"/>
                <a:ea typeface="나눔고딕"/>
              </a:rPr>
              <a:t>내용</a:t>
            </a:r>
            <a:r>
              <a:rPr lang="en-US" altLang="en-US" sz="1000" spc="10" baseline="0">
                <a:solidFill>
                  <a:srgbClr val="E94716"/>
                </a:solidFill>
                <a:latin typeface="나눔고딕"/>
                <a:ea typeface="나눔고딕"/>
              </a:rPr>
              <a:t> </a:t>
            </a:r>
            <a:r>
              <a:rPr lang="en-US" altLang="ko-KR" sz="1000" spc="10" baseline="0">
                <a:solidFill>
                  <a:srgbClr val="E94716"/>
                </a:solidFill>
                <a:latin typeface="나눔고딕"/>
                <a:ea typeface="나눔고딕"/>
              </a:rPr>
              <a:t>1</a:t>
            </a:r>
            <a:endParaRPr sz="1000" spc="10" baseline="0">
              <a:solidFill>
                <a:srgbClr val="E94716"/>
              </a:solidFill>
              <a:latin typeface="나눔고딕"/>
              <a:ea typeface="나눔고딕"/>
            </a:endParaRPr>
          </a:p>
        </p:txBody>
      </p:sp>
      <p:sp>
        <p:nvSpPr>
          <p:cNvPr id="9" name="layout7_shape7"/>
          <p:cNvSpPr>
            <a:spLocks noGrp="1"/>
          </p:cNvSpPr>
          <p:nvPr>
            <p:ph type="body" sz="quarter" idx="15"/>
          </p:nvPr>
        </p:nvSpPr>
        <p:spPr>
          <a:xfrm>
            <a:off x="540000" y="3525044"/>
            <a:ext cx="8496000" cy="803282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marL="514350" lvl="0" indent="-514350">
              <a:lnSpc>
                <a:spcPts val="2950"/>
              </a:lnSpc>
              <a:buNone/>
            </a:pPr>
            <a:r>
              <a:rPr lang="en-US" altLang="ko-KR" sz="2700" b="0" spc="-170" baseline="0">
                <a:solidFill>
                  <a:srgbClr val="4C2C8D"/>
                </a:solidFill>
                <a:latin typeface="나눔명조"/>
                <a:ea typeface="나눔명조"/>
              </a:rPr>
              <a:t>02.</a:t>
            </a:r>
          </a:p>
          <a:p>
            <a:pPr marL="514350" lvl="0" indent="-514350">
              <a:lnSpc>
                <a:spcPts val="2950"/>
              </a:lnSpc>
              <a:buNone/>
            </a:pPr>
            <a:r>
              <a:rPr lang="ko-KR" altLang="en-US" sz="2700" b="0" spc="-170" baseline="0">
                <a:solidFill>
                  <a:srgbClr val="4C2C8D"/>
                </a:solidFill>
                <a:latin typeface="나눔명조"/>
                <a:ea typeface="나눔명조"/>
              </a:rPr>
              <a:t>핵심</a:t>
            </a:r>
            <a:r>
              <a:rPr lang="en-US" altLang="en-US" sz="2700" b="0" spc="-170" baseline="0">
                <a:solidFill>
                  <a:srgbClr val="4C2C8D"/>
                </a:solidFill>
                <a:latin typeface="나눔명조"/>
                <a:ea typeface="나눔명조"/>
              </a:rPr>
              <a:t> </a:t>
            </a:r>
            <a:r>
              <a:rPr lang="ko-KR" altLang="en-US" sz="2700" b="0" spc="-170" baseline="0">
                <a:solidFill>
                  <a:srgbClr val="4C2C8D"/>
                </a:solidFill>
                <a:latin typeface="나눔명조"/>
                <a:ea typeface="나눔명조"/>
              </a:rPr>
              <a:t>기능</a:t>
            </a:r>
            <a:endParaRPr sz="2700" b="0" spc="-170" baseline="0">
              <a:solidFill>
                <a:srgbClr val="4C2C8D"/>
              </a:solidFill>
              <a:latin typeface="나눔명조"/>
              <a:ea typeface="나눔명조"/>
            </a:endParaRPr>
          </a:p>
        </p:txBody>
      </p:sp>
      <p:sp>
        <p:nvSpPr>
          <p:cNvPr id="10" name="layout7_shape8"/>
          <p:cNvSpPr>
            <a:spLocks noGrp="1"/>
          </p:cNvSpPr>
          <p:nvPr>
            <p:ph type="body" sz="quarter" idx="16"/>
          </p:nvPr>
        </p:nvSpPr>
        <p:spPr>
          <a:xfrm>
            <a:off x="539999" y="4435200"/>
            <a:ext cx="8496000" cy="5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000" spc="10" baseline="0">
                <a:solidFill>
                  <a:srgbClr val="E94716"/>
                </a:solidFill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ko-KR" altLang="en-US" sz="1000" spc="10" baseline="0">
                <a:solidFill>
                  <a:srgbClr val="E94716"/>
                </a:solidFill>
                <a:latin typeface="나눔고딕"/>
                <a:ea typeface="나눔고딕"/>
              </a:rPr>
              <a:t>핵심</a:t>
            </a:r>
            <a:r>
              <a:rPr lang="en-US" altLang="en-US" sz="1000" spc="10" baseline="0">
                <a:solidFill>
                  <a:srgbClr val="E94716"/>
                </a:solidFill>
                <a:latin typeface="나눔고딕"/>
                <a:ea typeface="나눔고딕"/>
              </a:rPr>
              <a:t> </a:t>
            </a:r>
            <a:r>
              <a:rPr lang="ko-KR" altLang="en-US" sz="1000" spc="10" baseline="0">
                <a:solidFill>
                  <a:srgbClr val="E94716"/>
                </a:solidFill>
                <a:latin typeface="나눔고딕"/>
                <a:ea typeface="나눔고딕"/>
              </a:rPr>
              <a:t>기능</a:t>
            </a:r>
            <a:r>
              <a:rPr lang="en-US" altLang="en-US" sz="1000" spc="10" baseline="0">
                <a:solidFill>
                  <a:srgbClr val="E94716"/>
                </a:solidFill>
                <a:latin typeface="나눔고딕"/>
                <a:ea typeface="나눔고딕"/>
              </a:rPr>
              <a:t> </a:t>
            </a:r>
            <a:r>
              <a:rPr lang="ko-KR" altLang="en-US" sz="1000" spc="10" baseline="0">
                <a:solidFill>
                  <a:srgbClr val="E94716"/>
                </a:solidFill>
                <a:latin typeface="나눔고딕"/>
                <a:ea typeface="나눔고딕"/>
              </a:rPr>
              <a:t>내용</a:t>
            </a:r>
            <a:r>
              <a:rPr lang="en-US" altLang="en-US" sz="1000" spc="10" baseline="0">
                <a:solidFill>
                  <a:srgbClr val="E94716"/>
                </a:solidFill>
                <a:latin typeface="나눔고딕"/>
                <a:ea typeface="나눔고딕"/>
              </a:rPr>
              <a:t> </a:t>
            </a:r>
            <a:r>
              <a:rPr lang="en-US" altLang="ko-KR" sz="1000" spc="10" baseline="0">
                <a:solidFill>
                  <a:srgbClr val="E94716"/>
                </a:solidFill>
                <a:latin typeface="나눔고딕"/>
                <a:ea typeface="나눔고딕"/>
              </a:rPr>
              <a:t>2</a:t>
            </a:r>
            <a:endParaRPr sz="1000" spc="10" baseline="0">
              <a:solidFill>
                <a:srgbClr val="E94716"/>
              </a:solidFill>
              <a:latin typeface="나눔고딕"/>
              <a:ea typeface="나눔고딕"/>
            </a:endParaRPr>
          </a:p>
        </p:txBody>
      </p:sp>
      <p:sp>
        <p:nvSpPr>
          <p:cNvPr id="11" name="layout7_shape9"/>
          <p:cNvSpPr>
            <a:spLocks noGrp="1"/>
          </p:cNvSpPr>
          <p:nvPr>
            <p:ph type="body" sz="quarter" idx="17"/>
          </p:nvPr>
        </p:nvSpPr>
        <p:spPr>
          <a:xfrm>
            <a:off x="540000" y="5095099"/>
            <a:ext cx="8496000" cy="803286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marL="514350" lvl="0" indent="-514350">
              <a:lnSpc>
                <a:spcPts val="2950"/>
              </a:lnSpc>
              <a:buNone/>
            </a:pPr>
            <a:r>
              <a:rPr lang="en-US" altLang="ko-KR" sz="2700" b="0" spc="-170" baseline="0">
                <a:solidFill>
                  <a:srgbClr val="4C2C8D"/>
                </a:solidFill>
                <a:latin typeface="나눔명조"/>
                <a:ea typeface="나눔명조"/>
              </a:rPr>
              <a:t>03.</a:t>
            </a:r>
          </a:p>
          <a:p>
            <a:pPr marL="514350" lvl="0" indent="-514350">
              <a:lnSpc>
                <a:spcPts val="2950"/>
              </a:lnSpc>
              <a:buNone/>
            </a:pPr>
            <a:r>
              <a:rPr lang="ko-KR" altLang="en-US" sz="2700" b="0" spc="-170" baseline="0">
                <a:solidFill>
                  <a:srgbClr val="4C2C8D"/>
                </a:solidFill>
                <a:latin typeface="나눔명조"/>
                <a:ea typeface="나눔명조"/>
              </a:rPr>
              <a:t>핵심</a:t>
            </a:r>
            <a:r>
              <a:rPr lang="en-US" altLang="en-US" sz="2700" b="0" spc="-170" baseline="0">
                <a:solidFill>
                  <a:srgbClr val="4C2C8D"/>
                </a:solidFill>
                <a:latin typeface="나눔명조"/>
                <a:ea typeface="나눔명조"/>
              </a:rPr>
              <a:t> </a:t>
            </a:r>
            <a:r>
              <a:rPr lang="ko-KR" altLang="en-US" sz="2700" b="0" spc="-170" baseline="0">
                <a:solidFill>
                  <a:srgbClr val="4C2C8D"/>
                </a:solidFill>
                <a:latin typeface="나눔명조"/>
                <a:ea typeface="나눔명조"/>
              </a:rPr>
              <a:t>기능</a:t>
            </a:r>
            <a:endParaRPr sz="2700" b="0" spc="-170" baseline="0">
              <a:solidFill>
                <a:srgbClr val="4C2C8D"/>
              </a:solidFill>
              <a:latin typeface="나눔명조"/>
              <a:ea typeface="나눔명조"/>
            </a:endParaRPr>
          </a:p>
        </p:txBody>
      </p:sp>
      <p:sp>
        <p:nvSpPr>
          <p:cNvPr id="12" name="layout7_shape10"/>
          <p:cNvSpPr>
            <a:spLocks noGrp="1"/>
          </p:cNvSpPr>
          <p:nvPr>
            <p:ph type="body" sz="quarter" idx="18"/>
          </p:nvPr>
        </p:nvSpPr>
        <p:spPr>
          <a:xfrm>
            <a:off x="539999" y="6004800"/>
            <a:ext cx="8496000" cy="5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000" spc="10" baseline="0">
                <a:solidFill>
                  <a:srgbClr val="E94716"/>
                </a:solidFill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ko-KR" altLang="en-US" sz="1000" spc="10" baseline="0">
                <a:solidFill>
                  <a:srgbClr val="E94716"/>
                </a:solidFill>
                <a:latin typeface="나눔고딕"/>
                <a:ea typeface="나눔고딕"/>
              </a:rPr>
              <a:t>핵심</a:t>
            </a:r>
            <a:r>
              <a:rPr lang="en-US" altLang="en-US" sz="1000" spc="10" baseline="0">
                <a:solidFill>
                  <a:srgbClr val="E94716"/>
                </a:solidFill>
                <a:latin typeface="나눔고딕"/>
                <a:ea typeface="나눔고딕"/>
              </a:rPr>
              <a:t> </a:t>
            </a:r>
            <a:r>
              <a:rPr lang="ko-KR" altLang="en-US" sz="1000" spc="10" baseline="0">
                <a:solidFill>
                  <a:srgbClr val="E94716"/>
                </a:solidFill>
                <a:latin typeface="나눔고딕"/>
                <a:ea typeface="나눔고딕"/>
              </a:rPr>
              <a:t>기능</a:t>
            </a:r>
            <a:r>
              <a:rPr lang="en-US" altLang="en-US" sz="1000" spc="10" baseline="0">
                <a:solidFill>
                  <a:srgbClr val="E94716"/>
                </a:solidFill>
                <a:latin typeface="나눔고딕"/>
                <a:ea typeface="나눔고딕"/>
              </a:rPr>
              <a:t> </a:t>
            </a:r>
            <a:r>
              <a:rPr lang="ko-KR" altLang="en-US" sz="1000" spc="10" baseline="0">
                <a:solidFill>
                  <a:srgbClr val="E94716"/>
                </a:solidFill>
                <a:latin typeface="나눔고딕"/>
                <a:ea typeface="나눔고딕"/>
              </a:rPr>
              <a:t>내용</a:t>
            </a:r>
            <a:r>
              <a:rPr lang="en-US" altLang="en-US" sz="1000" spc="10" baseline="0">
                <a:solidFill>
                  <a:srgbClr val="E94716"/>
                </a:solidFill>
                <a:latin typeface="나눔고딕"/>
                <a:ea typeface="나눔고딕"/>
              </a:rPr>
              <a:t> </a:t>
            </a:r>
            <a:r>
              <a:rPr lang="en-US" altLang="ko-KR" sz="1000" spc="10" baseline="0">
                <a:solidFill>
                  <a:srgbClr val="E94716"/>
                </a:solidFill>
                <a:latin typeface="나눔고딕"/>
                <a:ea typeface="나눔고딕"/>
              </a:rPr>
              <a:t>3</a:t>
            </a:r>
            <a:endParaRPr sz="1000" spc="10" baseline="0">
              <a:solidFill>
                <a:srgbClr val="E94716"/>
              </a:solidFill>
              <a:latin typeface="나눔고딕"/>
              <a:ea typeface="나눔고딕"/>
            </a:endParaRPr>
          </a:p>
        </p:txBody>
      </p:sp>
      <p:sp>
        <p:nvSpPr>
          <p:cNvPr id="13" name="layout7_shape11"/>
          <p:cNvSpPr>
            <a:spLocks noGrp="1"/>
          </p:cNvSpPr>
          <p:nvPr>
            <p:ph type="body" sz="quarter" idx="10"/>
          </p:nvPr>
        </p:nvSpPr>
        <p:spPr>
          <a:xfrm>
            <a:off x="540000" y="1078669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en-US" altLang="ko-KR" sz="5400" b="1">
                <a:solidFill>
                  <a:srgbClr val="E94716"/>
                </a:solidFill>
                <a:latin typeface="나눔고딕"/>
                <a:ea typeface="나눔고딕"/>
              </a:rPr>
              <a:t>title.</a:t>
            </a:r>
            <a:endParaRPr sz="5400" b="1">
              <a:solidFill>
                <a:srgbClr val="E94716"/>
              </a:solidFill>
              <a:latin typeface="나눔고딕"/>
              <a:ea typeface="나눔고딕"/>
            </a:endParaRPr>
          </a:p>
        </p:txBody>
      </p:sp>
      <p:sp>
        <p:nvSpPr>
          <p:cNvPr id="14" name="layout7_shape12"/>
          <p:cNvSpPr>
            <a:spLocks noGrp="1"/>
          </p:cNvSpPr>
          <p:nvPr>
            <p:ph type="body" sz="quarter" idx="1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lvl="0">
              <a:buNone/>
            </a:pPr>
            <a:r>
              <a:rPr lang="ko-KR" altLang="en-US" sz="2700" b="0" spc="-150">
                <a:solidFill>
                  <a:srgbClr val="4C2C8D"/>
                </a:solidFill>
                <a:latin typeface="나눔명조"/>
                <a:ea typeface="나눔명조"/>
              </a:rPr>
              <a:t>제목</a:t>
            </a:r>
            <a:r>
              <a:rPr lang="en-US" altLang="en-US" sz="2700" b="0" spc="-150">
                <a:solidFill>
                  <a:srgbClr val="4C2C8D"/>
                </a:solidFill>
                <a:latin typeface="나눔명조"/>
                <a:ea typeface="나눔명조"/>
              </a:rPr>
              <a:t> </a:t>
            </a:r>
            <a:endParaRPr sz="2700" b="0" spc="-150">
              <a:solidFill>
                <a:srgbClr val="4C2C8D"/>
              </a:solidFill>
              <a:latin typeface="나눔명조"/>
              <a:ea typeface="나눔명조"/>
            </a:endParaRPr>
          </a:p>
        </p:txBody>
      </p:sp>
      <p:sp>
        <p:nvSpPr>
          <p:cNvPr id="15" name="layout7_shape13"/>
          <p:cNvSpPr/>
          <p:nvPr/>
        </p:nvSpPr>
        <p:spPr>
          <a:xfrm>
            <a:off x="9485494" y="2307033"/>
            <a:ext cx="900000" cy="900000"/>
          </a:xfrm>
          <a:prstGeom prst="ellipse">
            <a:avLst/>
          </a:prstGeom>
          <a:solidFill>
            <a:srgbClr val="4C2C8D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" name="layout7_picture1" descr="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17" name="layout7_shape14"/>
          <p:cNvSpPr>
            <a:spLocks noGrp="1"/>
          </p:cNvSpPr>
          <p:nvPr>
            <p:ph type="body" sz="quarter" idx="19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1100"/>
              </a:lnSpc>
              <a:buNone/>
            </a:pPr>
            <a:r>
              <a:rPr lang="en-US" altLang="ko-KR" sz="1300" b="1">
                <a:solidFill>
                  <a:schemeClr val="bg1"/>
                </a:solidFill>
                <a:latin typeface="나눔고딕"/>
                <a:ea typeface="나눔고딕"/>
              </a:rPr>
              <a:t>my</a:t>
            </a:r>
          </a:p>
          <a:p>
            <a:pPr lvl="0">
              <a:lnSpc>
                <a:spcPts val="1100"/>
              </a:lnSpc>
              <a:buNone/>
            </a:pPr>
            <a:r>
              <a:rPr lang="en-US" altLang="ko-KR" sz="1300" b="1">
                <a:solidFill>
                  <a:schemeClr val="bg1"/>
                </a:solidFill>
                <a:latin typeface="나눔고딕"/>
                <a:ea typeface="나눔고딕"/>
              </a:rPr>
              <a:t>app.</a:t>
            </a:r>
          </a:p>
          <a:p>
            <a:pPr lvl="0">
              <a:lnSpc>
                <a:spcPts val="1100"/>
              </a:lnSpc>
              <a:buNone/>
            </a:pPr>
            <a:r>
              <a:rPr lang="en-US" altLang="ko-KR" sz="1300" b="1">
                <a:solidFill>
                  <a:schemeClr val="bg1"/>
                </a:solidFill>
                <a:latin typeface="나눔고딕"/>
                <a:ea typeface="나눔고딕"/>
              </a:rPr>
              <a:t>design</a:t>
            </a:r>
            <a:endParaRPr sz="1300" b="1">
              <a:solidFill>
                <a:schemeClr val="bg1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body" sz="quarter" idx="14"/>
          </p:nvPr>
        </p:nvSpPr>
        <p:spPr>
          <a:xfrm>
            <a:off x="540000" y="6706801"/>
            <a:ext cx="8496000" cy="16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1" baseline="0">
                <a:solidFill>
                  <a:srgbClr val="4C2C8D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900"/>
              </a:lnSpc>
              <a:buNone/>
            </a:pPr>
            <a:r>
              <a:rPr lang="ko-KR" altLang="en-US" sz="700" b="1" baseline="0">
                <a:solidFill>
                  <a:srgbClr val="4C2C8D"/>
                </a:solidFill>
                <a:latin typeface="나눔고딕"/>
                <a:ea typeface="나눔고딕"/>
              </a:rPr>
              <a:t>내용</a:t>
            </a:r>
            <a:endParaRPr sz="700" b="1" baseline="0">
              <a:solidFill>
                <a:srgbClr val="4C2C8D"/>
              </a:solidFill>
              <a:latin typeface="나눔고딕"/>
              <a:ea typeface="나눔고딕"/>
            </a:endParaRPr>
          </a:p>
        </p:txBody>
      </p:sp>
      <p:sp>
        <p:nvSpPr>
          <p:cNvPr id="4" name="layout8_shape2"/>
          <p:cNvSpPr>
            <a:spLocks noGrp="1"/>
          </p:cNvSpPr>
          <p:nvPr>
            <p:ph type="body" sz="quarter" idx="12"/>
          </p:nvPr>
        </p:nvSpPr>
        <p:spPr>
          <a:xfrm>
            <a:off x="540000" y="1954801"/>
            <a:ext cx="8496000" cy="766954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00"/>
              </a:lnSpc>
              <a:buNone/>
              <a:defRPr sz="2700" b="0" spc="-170" baseline="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marL="514350" lvl="0" indent="-514350">
              <a:lnSpc>
                <a:spcPts val="2900"/>
              </a:lnSpc>
              <a:buNone/>
            </a:pPr>
            <a:r>
              <a:rPr lang="ko-KR" altLang="en-US" sz="2700" b="0" spc="-170" baseline="0">
                <a:solidFill>
                  <a:srgbClr val="4C2C8D"/>
                </a:solidFill>
                <a:latin typeface="나눔명조"/>
                <a:ea typeface="나눔명조"/>
              </a:rPr>
              <a:t>내용</a:t>
            </a:r>
            <a:endParaRPr sz="2700" b="0" spc="-170" baseline="0">
              <a:solidFill>
                <a:srgbClr val="4C2C8D"/>
              </a:solidFill>
              <a:latin typeface="나눔명조"/>
              <a:ea typeface="나눔명조"/>
            </a:endParaRPr>
          </a:p>
        </p:txBody>
      </p:sp>
      <p:sp>
        <p:nvSpPr>
          <p:cNvPr id="5" name="layout8_shape3"/>
          <p:cNvSpPr>
            <a:spLocks noGrp="1"/>
          </p:cNvSpPr>
          <p:nvPr>
            <p:ph type="body" sz="quarter" idx="10"/>
          </p:nvPr>
        </p:nvSpPr>
        <p:spPr>
          <a:xfrm>
            <a:off x="540000" y="1078669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en-US" altLang="ko-KR" sz="5400" b="1">
                <a:solidFill>
                  <a:srgbClr val="E94716"/>
                </a:solidFill>
                <a:latin typeface="나눔고딕"/>
                <a:ea typeface="나눔고딕"/>
              </a:rPr>
              <a:t>title.</a:t>
            </a:r>
            <a:endParaRPr sz="5400" b="1">
              <a:solidFill>
                <a:srgbClr val="E94716"/>
              </a:solidFill>
              <a:latin typeface="나눔고딕"/>
              <a:ea typeface="나눔고딕"/>
            </a:endParaRPr>
          </a:p>
        </p:txBody>
      </p:sp>
      <p:sp>
        <p:nvSpPr>
          <p:cNvPr id="6" name="layout8_shape4"/>
          <p:cNvSpPr>
            <a:spLocks noGrp="1"/>
          </p:cNvSpPr>
          <p:nvPr>
            <p:ph type="body" sz="quarter" idx="1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lvl="0">
              <a:buNone/>
            </a:pPr>
            <a:r>
              <a:rPr lang="ko-KR" altLang="en-US" sz="2700" b="0" spc="-150">
                <a:solidFill>
                  <a:srgbClr val="4C2C8D"/>
                </a:solidFill>
                <a:latin typeface="나눔명조"/>
                <a:ea typeface="나눔명조"/>
              </a:rPr>
              <a:t>제목</a:t>
            </a:r>
            <a:endParaRPr sz="2700" b="0" spc="-150">
              <a:solidFill>
                <a:srgbClr val="4C2C8D"/>
              </a:solidFill>
              <a:latin typeface="나눔명조"/>
              <a:ea typeface="나눔명조"/>
            </a:endParaRPr>
          </a:p>
        </p:txBody>
      </p:sp>
      <p:sp>
        <p:nvSpPr>
          <p:cNvPr id="7" name="layout8_shape5"/>
          <p:cNvSpPr>
            <a:spLocks noGrp="1"/>
          </p:cNvSpPr>
          <p:nvPr>
            <p:ph type="body" sz="quarter" idx="13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4C2C8D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900"/>
              </a:lnSpc>
              <a:buNone/>
            </a:pPr>
            <a:r>
              <a:rPr lang="ko-KR" altLang="en-US" sz="700" b="0">
                <a:solidFill>
                  <a:srgbClr val="4C2C8D"/>
                </a:solidFill>
                <a:latin typeface="나눔고딕"/>
                <a:ea typeface="나눔고딕"/>
              </a:rPr>
              <a:t>문서</a:t>
            </a:r>
            <a:r>
              <a:rPr lang="en-US" altLang="en-US" sz="700" b="0">
                <a:solidFill>
                  <a:srgbClr val="4C2C8D"/>
                </a:solidFill>
                <a:latin typeface="나눔고딕"/>
                <a:ea typeface="나눔고딕"/>
              </a:rPr>
              <a:t> </a:t>
            </a:r>
            <a:r>
              <a:rPr lang="ko-KR" altLang="en-US" sz="700" b="0">
                <a:solidFill>
                  <a:srgbClr val="4C2C8D"/>
                </a:solidFill>
                <a:latin typeface="나눔고딕"/>
                <a:ea typeface="나눔고딕"/>
              </a:rPr>
              <a:t>제목</a:t>
            </a:r>
            <a:endParaRPr sz="700" b="0">
              <a:solidFill>
                <a:srgbClr val="4C2C8D"/>
              </a:solidFill>
              <a:latin typeface="나눔고딕"/>
              <a:ea typeface="나눔고딕"/>
            </a:endParaRPr>
          </a:p>
          <a:p>
            <a:pPr lvl="0">
              <a:lnSpc>
                <a:spcPts val="900"/>
              </a:lnSpc>
              <a:buNone/>
            </a:pPr>
            <a:r>
              <a:rPr lang="ko-KR" altLang="en-US" sz="700" b="0">
                <a:solidFill>
                  <a:srgbClr val="4C2C8D"/>
                </a:solidFill>
                <a:latin typeface="나눔고딕"/>
                <a:ea typeface="나눔고딕"/>
              </a:rPr>
              <a:t>문서</a:t>
            </a:r>
            <a:r>
              <a:rPr lang="en-US" altLang="en-US" sz="700" b="0">
                <a:solidFill>
                  <a:srgbClr val="4C2C8D"/>
                </a:solidFill>
                <a:latin typeface="나눔고딕"/>
                <a:ea typeface="나눔고딕"/>
              </a:rPr>
              <a:t> </a:t>
            </a:r>
            <a:r>
              <a:rPr lang="ko-KR" altLang="en-US" sz="700" b="0">
                <a:solidFill>
                  <a:srgbClr val="4C2C8D"/>
                </a:solidFill>
                <a:latin typeface="나눔고딕"/>
                <a:ea typeface="나눔고딕"/>
              </a:rPr>
              <a:t>작성자</a:t>
            </a:r>
            <a:endParaRPr sz="700" b="0">
              <a:solidFill>
                <a:srgbClr val="4C2C8D"/>
              </a:solidFill>
              <a:latin typeface="나눔고딕"/>
              <a:ea typeface="나눔고딕"/>
            </a:endParaRPr>
          </a:p>
        </p:txBody>
      </p:sp>
      <p:sp>
        <p:nvSpPr>
          <p:cNvPr id="8" name="layout8_shape6"/>
          <p:cNvSpPr/>
          <p:nvPr/>
        </p:nvSpPr>
        <p:spPr>
          <a:xfrm>
            <a:off x="9485494" y="2307033"/>
            <a:ext cx="900000" cy="900000"/>
          </a:xfrm>
          <a:prstGeom prst="ellipse">
            <a:avLst/>
          </a:prstGeom>
          <a:solidFill>
            <a:srgbClr val="4C2C8D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layout8_picture1" descr="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10" name="layout8_shape7"/>
          <p:cNvSpPr>
            <a:spLocks noGrp="1"/>
          </p:cNvSpPr>
          <p:nvPr>
            <p:ph type="body" sz="quarter" idx="15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1100"/>
              </a:lnSpc>
              <a:buNone/>
            </a:pPr>
            <a:r>
              <a:rPr lang="en-US" altLang="ko-KR" sz="1300" b="1">
                <a:solidFill>
                  <a:schemeClr val="bg1"/>
                </a:solidFill>
                <a:latin typeface="나눔고딕"/>
                <a:ea typeface="나눔고딕"/>
              </a:rPr>
              <a:t>my</a:t>
            </a:r>
          </a:p>
          <a:p>
            <a:pPr lvl="0">
              <a:lnSpc>
                <a:spcPts val="1100"/>
              </a:lnSpc>
              <a:buNone/>
            </a:pPr>
            <a:r>
              <a:rPr lang="en-US" altLang="ko-KR" sz="1300" b="1">
                <a:solidFill>
                  <a:schemeClr val="bg1"/>
                </a:solidFill>
                <a:latin typeface="나눔고딕"/>
                <a:ea typeface="나눔고딕"/>
              </a:rPr>
              <a:t>app.</a:t>
            </a:r>
          </a:p>
          <a:p>
            <a:pPr lvl="0">
              <a:lnSpc>
                <a:spcPts val="1100"/>
              </a:lnSpc>
              <a:buNone/>
            </a:pPr>
            <a:r>
              <a:rPr lang="en-US" altLang="ko-KR" sz="1300" b="1">
                <a:solidFill>
                  <a:schemeClr val="bg1"/>
                </a:solidFill>
                <a:latin typeface="나눔고딕"/>
                <a:ea typeface="나눔고딕"/>
              </a:rPr>
              <a:t>design</a:t>
            </a:r>
            <a:endParaRPr sz="1300" b="1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cxnSp>
        <p:nvCxnSpPr>
          <p:cNvPr id="11" name="layout8_shape8"/>
          <p:cNvCxnSpPr/>
          <p:nvPr/>
        </p:nvCxnSpPr>
        <p:spPr>
          <a:xfrm>
            <a:off x="288000" y="252000"/>
            <a:ext cx="8748000" cy="1588"/>
          </a:xfrm>
          <a:prstGeom prst="line">
            <a:avLst/>
          </a:prstGeom>
          <a:ln w="3810" cap="flat">
            <a:solidFill>
              <a:srgbClr val="E94716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ayout8_shape9"/>
          <p:cNvCxnSpPr/>
          <p:nvPr/>
        </p:nvCxnSpPr>
        <p:spPr>
          <a:xfrm>
            <a:off x="288000" y="1548000"/>
            <a:ext cx="8748000" cy="1588"/>
          </a:xfrm>
          <a:prstGeom prst="line">
            <a:avLst/>
          </a:prstGeom>
          <a:ln w="3810" cap="flat">
            <a:solidFill>
              <a:srgbClr val="E94716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ayout8_shape10"/>
          <p:cNvCxnSpPr/>
          <p:nvPr/>
        </p:nvCxnSpPr>
        <p:spPr>
          <a:xfrm>
            <a:off x="288000" y="6912000"/>
            <a:ext cx="8748000" cy="1588"/>
          </a:xfrm>
          <a:prstGeom prst="line">
            <a:avLst/>
          </a:prstGeom>
          <a:ln w="3810" cap="flat">
            <a:solidFill>
              <a:srgbClr val="E94716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ctr" defTabSz="1043056" latinLnBrk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latinLnBrk="1">
        <a:spcBef>
          <a:spcPct val="20000"/>
        </a:spcBef>
        <a:buFont typeface="Arial" pitchFamily="2" charset="2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latinLnBrk="1">
        <a:spcBef>
          <a:spcPct val="20000"/>
        </a:spcBef>
        <a:buFont typeface="Arial" pitchFamily="2" charset="2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latinLnBrk="1">
        <a:spcBef>
          <a:spcPct val="20000"/>
        </a:spcBef>
        <a:buFont typeface="Arial" pitchFamily="2" charset="2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latinLnBrk="1">
        <a:spcBef>
          <a:spcPct val="20000"/>
        </a:spcBef>
        <a:buFont typeface="Arial" pitchFamily="2" charset="2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latinLnBrk="1">
        <a:spcBef>
          <a:spcPct val="20000"/>
        </a:spcBef>
        <a:buFont typeface="Arial" pitchFamily="2" charset="2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latinLnBrk="1">
        <a:spcBef>
          <a:spcPct val="20000"/>
        </a:spcBef>
        <a:buFont typeface="Arial" pitchFamily="2" charset="2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latinLnBrk="1">
        <a:spcBef>
          <a:spcPct val="20000"/>
        </a:spcBef>
        <a:buFont typeface="Arial" pitchFamily="2" charset="2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latinLnBrk="1">
        <a:spcBef>
          <a:spcPct val="20000"/>
        </a:spcBef>
        <a:buFont typeface="Arial" pitchFamily="2" charset="2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latinLnBrk="1">
        <a:spcBef>
          <a:spcPct val="20000"/>
        </a:spcBef>
        <a:buFont typeface="Arial" pitchFamily="2" charset="2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8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_picture1" descr="iphone_whi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25082" y="2520491"/>
            <a:ext cx="2116262" cy="3177425"/>
          </a:xfrm>
          <a:prstGeom prst="rect">
            <a:avLst/>
          </a:prstGeom>
        </p:spPr>
      </p:pic>
      <p:sp>
        <p:nvSpPr>
          <p:cNvPr id="4" name="slide3_shape1"/>
          <p:cNvSpPr>
            <a:spLocks noGrp="1"/>
          </p:cNvSpPr>
          <p:nvPr>
            <p:ph type="body" sz="quarter" idx="13"/>
          </p:nvPr>
        </p:nvSpPr>
        <p:spPr>
          <a:xfrm>
            <a:off x="3703637" y="378001"/>
            <a:ext cx="3600000" cy="44507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700"/>
              </a:lnSpc>
              <a:buNone/>
              <a:defRPr sz="155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marL="391146" lvl="0" indent="-391146" algn="ctr" defTabSz="1043056" latinLnBrk="1">
              <a:lnSpc>
                <a:spcPts val="1700"/>
              </a:lnSpc>
              <a:spcBef>
                <a:spcPct val="20000"/>
              </a:spcBef>
              <a:buNone/>
            </a:pPr>
            <a:r>
              <a:rPr lang="ko-KR" altLang="en-US" sz="1550" kern="1200" dirty="0" err="1" smtClean="0">
                <a:solidFill>
                  <a:srgbClr val="4C2C8D"/>
                </a:solidFill>
                <a:latin typeface="+mj-lt"/>
                <a:ea typeface="나눔명조"/>
                <a:cs typeface="+mn-cs"/>
              </a:rPr>
              <a:t>모바일</a:t>
            </a:r>
            <a:r>
              <a:rPr lang="ko-KR" altLang="en-US" sz="1550" kern="1200" dirty="0" smtClean="0">
                <a:solidFill>
                  <a:srgbClr val="4C2C8D"/>
                </a:solidFill>
                <a:latin typeface="+mj-lt"/>
                <a:ea typeface="나눔명조"/>
                <a:cs typeface="+mn-cs"/>
              </a:rPr>
              <a:t> 소프트웨어 프로젝트</a:t>
            </a:r>
            <a:endParaRPr sz="1550" kern="1200" dirty="0">
              <a:solidFill>
                <a:srgbClr val="4C2C8D"/>
              </a:solidFill>
              <a:latin typeface="+mj-lt"/>
              <a:ea typeface="나눔명조"/>
              <a:cs typeface="+mn-cs"/>
            </a:endParaRPr>
          </a:p>
        </p:txBody>
      </p:sp>
      <p:sp>
        <p:nvSpPr>
          <p:cNvPr id="5" name="slide3_shape2"/>
          <p:cNvSpPr>
            <a:spLocks noGrp="1"/>
          </p:cNvSpPr>
          <p:nvPr>
            <p:ph type="body" sz="quarter" idx="10"/>
          </p:nvPr>
        </p:nvSpPr>
        <p:spPr>
          <a:xfrm>
            <a:off x="432684" y="1027585"/>
            <a:ext cx="9666035" cy="59506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9000" b="0" baseline="0">
                <a:solidFill>
                  <a:srgbClr val="EA5514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ts val="7000"/>
              </a:lnSpc>
              <a:spcBef>
                <a:spcPct val="20000"/>
              </a:spcBef>
              <a:buNone/>
            </a:pPr>
            <a:r>
              <a:rPr lang="en-US" sz="9000" b="0" kern="1200" baseline="0" dirty="0" smtClean="0">
                <a:solidFill>
                  <a:srgbClr val="EA5514"/>
                </a:solidFill>
                <a:latin typeface="+mj-lt"/>
              </a:rPr>
              <a:t>See</a:t>
            </a:r>
            <a:r>
              <a:rPr lang="ko-KR" altLang="en-US" sz="9000" b="0" kern="1200" baseline="0" dirty="0" smtClean="0">
                <a:solidFill>
                  <a:srgbClr val="EA5514"/>
                </a:solidFill>
                <a:latin typeface="+mj-lt"/>
              </a:rPr>
              <a:t>네마</a:t>
            </a:r>
            <a:endParaRPr sz="9000" b="0" kern="1200" baseline="0" dirty="0" smtClean="0">
              <a:solidFill>
                <a:srgbClr val="EA5514"/>
              </a:solidFill>
              <a:latin typeface="+mj-lt"/>
            </a:endParaRPr>
          </a:p>
          <a:p>
            <a:pPr marL="391146" lvl="0" indent="-391146" algn="l" defTabSz="1043056" latinLnBrk="1">
              <a:lnSpc>
                <a:spcPts val="7000"/>
              </a:lnSpc>
              <a:spcBef>
                <a:spcPct val="20000"/>
              </a:spcBef>
              <a:buNone/>
            </a:pPr>
            <a:r>
              <a:rPr lang="en-US" sz="9000" b="0" kern="1200" baseline="0" dirty="0" smtClean="0">
                <a:solidFill>
                  <a:srgbClr val="EA5514"/>
                </a:solidFill>
                <a:latin typeface="+mj-lt"/>
              </a:rPr>
              <a:t>	</a:t>
            </a:r>
            <a:endParaRPr sz="9000" b="0" kern="1200" baseline="0" dirty="0" smtClean="0">
              <a:solidFill>
                <a:srgbClr val="EA5514"/>
              </a:solidFill>
              <a:latin typeface="+mj-lt"/>
            </a:endParaRPr>
          </a:p>
          <a:p>
            <a:pPr marL="391146" lvl="0" indent="-391146" algn="l" defTabSz="1043056" latinLnBrk="1">
              <a:lnSpc>
                <a:spcPts val="7000"/>
              </a:lnSpc>
              <a:spcBef>
                <a:spcPct val="20000"/>
              </a:spcBef>
              <a:buNone/>
            </a:pPr>
            <a:endParaRPr lang="en-US" altLang="ko-KR" dirty="0" smtClean="0">
              <a:latin typeface="+mj-lt"/>
            </a:endParaRPr>
          </a:p>
          <a:p>
            <a:pPr marL="391146" lvl="0" indent="-391146" algn="l" defTabSz="1043056" latinLnBrk="1">
              <a:lnSpc>
                <a:spcPts val="7000"/>
              </a:lnSpc>
              <a:spcBef>
                <a:spcPct val="20000"/>
              </a:spcBef>
              <a:buNone/>
            </a:pPr>
            <a:endParaRPr lang="en-US" altLang="ko-KR" sz="1800" dirty="0">
              <a:latin typeface="+mj-lt"/>
            </a:endParaRPr>
          </a:p>
          <a:p>
            <a:pPr marL="391146" lvl="0" indent="-391146" algn="l" defTabSz="1043056" latinLnBrk="1">
              <a:lnSpc>
                <a:spcPts val="7000"/>
              </a:lnSpc>
              <a:spcBef>
                <a:spcPct val="20000"/>
              </a:spcBef>
              <a:buNone/>
            </a:pPr>
            <a:endParaRPr lang="en-US" altLang="ko-KR" sz="8800" dirty="0" smtClean="0">
              <a:latin typeface="+mj-lt"/>
            </a:endParaRPr>
          </a:p>
          <a:p>
            <a:pPr marL="391146" lvl="0" indent="-391146" algn="l" defTabSz="1043056" latinLnBrk="1">
              <a:lnSpc>
                <a:spcPts val="7000"/>
              </a:lnSpc>
              <a:spcBef>
                <a:spcPct val="20000"/>
              </a:spcBef>
              <a:buNone/>
            </a:pPr>
            <a:r>
              <a:rPr lang="ko-KR" altLang="en-US" sz="8800" dirty="0" smtClean="0">
                <a:latin typeface="+mj-lt"/>
              </a:rPr>
              <a:t>진행상황보고서</a:t>
            </a:r>
            <a:endParaRPr sz="8800" b="0" kern="1200" baseline="0" dirty="0">
              <a:solidFill>
                <a:srgbClr val="EA5514"/>
              </a:solidFill>
              <a:latin typeface="+mj-lt"/>
            </a:endParaRPr>
          </a:p>
        </p:txBody>
      </p:sp>
      <p:sp>
        <p:nvSpPr>
          <p:cNvPr id="7" name="slide4_shape2"/>
          <p:cNvSpPr txBox="1">
            <a:spLocks/>
          </p:cNvSpPr>
          <p:nvPr/>
        </p:nvSpPr>
        <p:spPr>
          <a:xfrm>
            <a:off x="7578948" y="3934612"/>
            <a:ext cx="3293686" cy="1750925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ts val="2050"/>
              </a:lnSpc>
              <a:spcBef>
                <a:spcPct val="20000"/>
              </a:spcBef>
              <a:buFont typeface="Arial" pitchFamily="2" charset="2"/>
              <a:buNone/>
              <a:defRPr sz="2100" kern="1200" spc="-50" baseline="0">
                <a:solidFill>
                  <a:schemeClr val="bg1"/>
                </a:solidFill>
                <a:latin typeface="나눔명조"/>
                <a:ea typeface="나눔명조"/>
                <a:cs typeface="+mn-cs"/>
              </a:defRPr>
            </a:lvl1pPr>
            <a:lvl2pPr marL="847483" indent="-325955" algn="l" defTabSz="1043056" latinLnBrk="1">
              <a:spcBef>
                <a:spcPct val="20000"/>
              </a:spcBef>
              <a:buFont typeface="Arial" pitchFamily="2" charset="2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latinLnBrk="1">
              <a:spcBef>
                <a:spcPct val="20000"/>
              </a:spcBef>
              <a:buFont typeface="Arial" pitchFamily="2" charset="2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latinLnBrk="1">
              <a:spcBef>
                <a:spcPct val="20000"/>
              </a:spcBef>
              <a:buFont typeface="Arial" pitchFamily="2" charset="2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latinLnBrk="1">
              <a:spcBef>
                <a:spcPct val="20000"/>
              </a:spcBef>
              <a:buFont typeface="Arial" pitchFamily="2" charset="2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latinLnBrk="1">
              <a:spcBef>
                <a:spcPct val="20000"/>
              </a:spcBef>
              <a:buFont typeface="Arial" pitchFamily="2" charset="2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latinLnBrk="1">
              <a:spcBef>
                <a:spcPct val="20000"/>
              </a:spcBef>
              <a:buFont typeface="Arial" pitchFamily="2" charset="2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latinLnBrk="1">
              <a:spcBef>
                <a:spcPct val="20000"/>
              </a:spcBef>
              <a:buFont typeface="Arial" pitchFamily="2" charset="2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latinLnBrk="1">
              <a:spcBef>
                <a:spcPct val="20000"/>
              </a:spcBef>
              <a:buFont typeface="Arial" pitchFamily="2" charset="2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>
                <a:solidFill>
                  <a:schemeClr val="tx1"/>
                </a:solidFill>
                <a:latin typeface="+mj-lt"/>
              </a:rPr>
              <a:t>컴퓨터공학과</a:t>
            </a:r>
            <a:endParaRPr lang="en-US" altLang="ko-KR" b="1" dirty="0" smtClean="0">
              <a:solidFill>
                <a:schemeClr val="tx1"/>
              </a:solidFill>
              <a:latin typeface="+mj-lt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+mj-lt"/>
              </a:rPr>
              <a:t>20110547 </a:t>
            </a:r>
            <a:r>
              <a:rPr lang="ko-KR" altLang="en-US" sz="2000" dirty="0" smtClean="0">
                <a:solidFill>
                  <a:schemeClr val="tx1"/>
                </a:solidFill>
                <a:latin typeface="+mj-lt"/>
              </a:rPr>
              <a:t>박재희</a:t>
            </a:r>
            <a:endParaRPr lang="en-US" altLang="ko-KR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+mj-lt"/>
              </a:rPr>
              <a:t>20110865 </a:t>
            </a:r>
            <a:r>
              <a:rPr lang="ko-KR" altLang="en-US" sz="2000" dirty="0" smtClean="0">
                <a:solidFill>
                  <a:schemeClr val="tx1"/>
                </a:solidFill>
                <a:latin typeface="+mj-lt"/>
              </a:rPr>
              <a:t>이경훈</a:t>
            </a:r>
            <a:endParaRPr lang="en-US" altLang="ko-KR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+mj-lt"/>
              </a:rPr>
              <a:t>20111137 </a:t>
            </a:r>
            <a:r>
              <a:rPr lang="ko-KR" altLang="en-US" sz="2000" dirty="0" smtClean="0">
                <a:solidFill>
                  <a:schemeClr val="tx1"/>
                </a:solidFill>
                <a:latin typeface="+mj-lt"/>
              </a:rPr>
              <a:t>장태영</a:t>
            </a:r>
            <a:endParaRPr lang="en-US" altLang="ko-KR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+mj-lt"/>
              </a:rPr>
              <a:t>20131111</a:t>
            </a:r>
            <a:r>
              <a:rPr lang="ko-KR" alt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  <a:latin typeface="+mj-lt"/>
              </a:rPr>
              <a:t>장민정</a:t>
            </a:r>
            <a:endParaRPr lang="en-US" altLang="ko-KR" sz="2000" dirty="0" smtClean="0">
              <a:solidFill>
                <a:schemeClr val="tx1"/>
              </a:solidFill>
              <a:latin typeface="+mj-lt"/>
            </a:endParaRPr>
          </a:p>
          <a:p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slide4_shape3"/>
          <p:cNvSpPr txBox="1">
            <a:spLocks/>
          </p:cNvSpPr>
          <p:nvPr/>
        </p:nvSpPr>
        <p:spPr>
          <a:xfrm>
            <a:off x="8756135" y="7179976"/>
            <a:ext cx="1937266" cy="381287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ts val="1100"/>
              </a:lnSpc>
              <a:spcBef>
                <a:spcPct val="20000"/>
              </a:spcBef>
              <a:buFont typeface="Arial" pitchFamily="2" charset="2"/>
              <a:buNone/>
              <a:defRPr sz="900" kern="1200" spc="-30" baseline="0">
                <a:solidFill>
                  <a:schemeClr val="bg1"/>
                </a:solidFill>
                <a:latin typeface="나눔명조"/>
                <a:ea typeface="나눔명조"/>
                <a:cs typeface="+mn-cs"/>
              </a:defRPr>
            </a:lvl1pPr>
            <a:lvl2pPr marL="847483" indent="-325955" algn="l" defTabSz="1043056" latinLnBrk="1">
              <a:spcBef>
                <a:spcPct val="20000"/>
              </a:spcBef>
              <a:buFont typeface="Arial" pitchFamily="2" charset="2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latinLnBrk="1">
              <a:spcBef>
                <a:spcPct val="20000"/>
              </a:spcBef>
              <a:buFont typeface="Arial" pitchFamily="2" charset="2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latinLnBrk="1">
              <a:spcBef>
                <a:spcPct val="20000"/>
              </a:spcBef>
              <a:buFont typeface="Arial" pitchFamily="2" charset="2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latinLnBrk="1">
              <a:spcBef>
                <a:spcPct val="20000"/>
              </a:spcBef>
              <a:buFont typeface="Arial" pitchFamily="2" charset="2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latinLnBrk="1">
              <a:spcBef>
                <a:spcPct val="20000"/>
              </a:spcBef>
              <a:buFont typeface="Arial" pitchFamily="2" charset="2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latinLnBrk="1">
              <a:spcBef>
                <a:spcPct val="20000"/>
              </a:spcBef>
              <a:buFont typeface="Arial" pitchFamily="2" charset="2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latinLnBrk="1">
              <a:spcBef>
                <a:spcPct val="20000"/>
              </a:spcBef>
              <a:buFont typeface="Arial" pitchFamily="2" charset="2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latinLnBrk="1">
              <a:spcBef>
                <a:spcPct val="20000"/>
              </a:spcBef>
              <a:buFont typeface="Arial" pitchFamily="2" charset="2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accent2"/>
                </a:solidFill>
                <a:latin typeface="+mj-lt"/>
              </a:rPr>
              <a:t>2016.05.17(</a:t>
            </a:r>
            <a:r>
              <a:rPr lang="ko-KR" altLang="en-US" sz="2400" dirty="0" smtClean="0">
                <a:solidFill>
                  <a:schemeClr val="accent2"/>
                </a:solidFill>
                <a:latin typeface="+mj-lt"/>
              </a:rPr>
              <a:t>화</a:t>
            </a:r>
            <a:r>
              <a:rPr lang="en-US" altLang="ko-KR" sz="2400" dirty="0" smtClean="0">
                <a:solidFill>
                  <a:schemeClr val="accent2"/>
                </a:solidFill>
                <a:latin typeface="+mj-lt"/>
              </a:rPr>
              <a:t>)</a:t>
            </a:r>
            <a:endParaRPr lang="ko-KR" altLang="en-US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9" name="slide4_shape4"/>
          <p:cNvCxnSpPr/>
          <p:nvPr/>
        </p:nvCxnSpPr>
        <p:spPr>
          <a:xfrm>
            <a:off x="432684" y="5868863"/>
            <a:ext cx="8930446" cy="0"/>
          </a:xfrm>
          <a:prstGeom prst="line">
            <a:avLst/>
          </a:prstGeom>
          <a:ln w="31750" cap="flat">
            <a:solidFill>
              <a:schemeClr val="accent6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slide4_picture3" descr="arro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9_shape10"/>
          <p:cNvSpPr>
            <a:spLocks noGrp="1"/>
          </p:cNvSpPr>
          <p:nvPr>
            <p:ph type="body" sz="quarter" idx="14"/>
          </p:nvPr>
        </p:nvSpPr>
        <p:spPr>
          <a:xfrm>
            <a:off x="540000" y="6706801"/>
            <a:ext cx="8496000" cy="16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1" baseline="0">
                <a:solidFill>
                  <a:srgbClr val="4C2C8D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ts val="900"/>
              </a:lnSpc>
              <a:spcBef>
                <a:spcPct val="20000"/>
              </a:spcBef>
              <a:buNone/>
            </a:pPr>
            <a:r>
              <a:rPr lang="en-US" altLang="ko-KR" sz="700" b="1" kern="1200" baseline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01. </a:t>
            </a:r>
            <a:r>
              <a:rPr lang="ko-KR" altLang="en-US" sz="700" b="1" kern="1200" baseline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설명</a:t>
            </a:r>
            <a:r>
              <a:rPr lang="en-US" altLang="en-US" sz="700" b="1" kern="1200" baseline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   </a:t>
            </a:r>
            <a:r>
              <a:rPr lang="en-US" altLang="ko-KR" sz="700" b="1" kern="1200" baseline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/   02. </a:t>
            </a:r>
            <a:r>
              <a:rPr lang="ko-KR" altLang="en-US" sz="700" b="1" kern="1200" baseline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설명</a:t>
            </a:r>
            <a:r>
              <a:rPr lang="en-US" altLang="en-US" sz="700" b="1" kern="1200" baseline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   </a:t>
            </a:r>
            <a:r>
              <a:rPr lang="en-US" altLang="ko-KR" sz="700" b="1" kern="1200" baseline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/   03. </a:t>
            </a:r>
            <a:r>
              <a:rPr lang="ko-KR" altLang="en-US" sz="700" b="1" kern="1200" baseline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설명</a:t>
            </a:r>
            <a:r>
              <a:rPr lang="en-US" altLang="en-US" sz="700" b="1" kern="1200" baseline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700" b="1" kern="1200" baseline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– </a:t>
            </a:r>
            <a:r>
              <a:rPr lang="ko-KR" altLang="en-US" sz="700" b="1" kern="1200" baseline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나눔고딕</a:t>
            </a:r>
            <a:r>
              <a:rPr lang="en-US" altLang="en-US" sz="700" b="1" kern="1200" baseline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700" b="1" kern="1200" baseline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B, 7pt </a:t>
            </a:r>
            <a:endParaRPr sz="700" b="1" kern="1200" baseline="0">
              <a:solidFill>
                <a:srgbClr val="4C2C8D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6" name="slide9_shape11"/>
          <p:cNvSpPr>
            <a:spLocks noGrp="1"/>
          </p:cNvSpPr>
          <p:nvPr>
            <p:ph type="body" sz="quarter" idx="12"/>
          </p:nvPr>
        </p:nvSpPr>
        <p:spPr>
          <a:xfrm>
            <a:off x="540000" y="1954801"/>
            <a:ext cx="8496000" cy="766954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00"/>
              </a:lnSpc>
              <a:buNone/>
              <a:defRPr sz="2700" b="0" spc="-170" baseline="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lvl="0"/>
            <a:r>
              <a:rPr lang="en-US" dirty="0" smtClean="0"/>
              <a:t>3) Google Map API – </a:t>
            </a:r>
            <a:r>
              <a:rPr lang="ko-KR" altLang="en-US" dirty="0" smtClean="0"/>
              <a:t>위치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획득 및 활용</a:t>
            </a:r>
            <a:endParaRPr sz="2700" b="0" kern="1200" spc="-170" baseline="0" dirty="0">
              <a:solidFill>
                <a:srgbClr val="4C2C8D"/>
              </a:solidFill>
              <a:latin typeface="나눔명조"/>
              <a:ea typeface="나눔명조"/>
              <a:cs typeface="+mn-cs"/>
            </a:endParaRPr>
          </a:p>
        </p:txBody>
      </p:sp>
      <p:sp>
        <p:nvSpPr>
          <p:cNvPr id="18" name="slide9_shape13"/>
          <p:cNvSpPr>
            <a:spLocks noGrp="1"/>
          </p:cNvSpPr>
          <p:nvPr>
            <p:ph type="body" sz="quarter" idx="1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marL="391146" lvl="0" indent="-391146" algn="l" defTabSz="1043056" latinLnBrk="1">
              <a:spcBef>
                <a:spcPct val="20000"/>
              </a:spcBef>
              <a:buNone/>
            </a:pPr>
            <a:r>
              <a:rPr lang="ko-KR" altLang="en-US" sz="6000" dirty="0" smtClean="0"/>
              <a:t>진행 상황</a:t>
            </a:r>
            <a:endParaRPr sz="6000" b="0" kern="1200" spc="-150" dirty="0">
              <a:solidFill>
                <a:srgbClr val="4C2C8D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>
          <a:xfrm>
            <a:off x="9670163" y="2355597"/>
            <a:ext cx="861113" cy="547687"/>
          </a:xfrm>
        </p:spPr>
        <p:txBody>
          <a:bodyPr/>
          <a:lstStyle/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See</a:t>
            </a:r>
            <a:r>
              <a:rPr lang="ko-KR" altLang="en-US" dirty="0" err="1"/>
              <a:t>네마</a:t>
            </a:r>
            <a:endParaRPr lang="ko-KR" altLang="en-US" dirty="0"/>
          </a:p>
          <a:p>
            <a:pPr lvl="0"/>
            <a:r>
              <a:rPr lang="en-US" altLang="ko-KR" dirty="0"/>
              <a:t>design</a:t>
            </a:r>
          </a:p>
          <a:p>
            <a:endParaRPr lang="ko-KR" altLang="en-US" dirty="0"/>
          </a:p>
        </p:txBody>
      </p:sp>
      <p:pic>
        <p:nvPicPr>
          <p:cNvPr id="124" name="slide9_picture1" descr="iph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390" y="2884509"/>
            <a:ext cx="1856420" cy="3642958"/>
          </a:xfrm>
          <a:prstGeom prst="rect">
            <a:avLst/>
          </a:prstGeom>
        </p:spPr>
      </p:pic>
      <p:pic>
        <p:nvPicPr>
          <p:cNvPr id="125" name="slide9_picture2" descr="iph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72714" y="2884509"/>
            <a:ext cx="1856420" cy="3642958"/>
          </a:xfrm>
          <a:prstGeom prst="rect">
            <a:avLst/>
          </a:prstGeom>
        </p:spPr>
      </p:pic>
      <p:pic>
        <p:nvPicPr>
          <p:cNvPr id="126" name="slide9_picture3" descr="iph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03038" y="2884509"/>
            <a:ext cx="1856420" cy="36429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80" y="3420592"/>
            <a:ext cx="1646643" cy="259228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5581" y="3420592"/>
            <a:ext cx="1654350" cy="25922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8276" y="3420592"/>
            <a:ext cx="1649637" cy="2592287"/>
          </a:xfrm>
          <a:prstGeom prst="rect">
            <a:avLst/>
          </a:prstGeom>
        </p:spPr>
      </p:pic>
      <p:sp>
        <p:nvSpPr>
          <p:cNvPr id="127" name="slide7_shape3"/>
          <p:cNvSpPr>
            <a:spLocks noGrp="1"/>
          </p:cNvSpPr>
          <p:nvPr>
            <p:ph type="body" sz="quarter" idx="4294967295"/>
          </p:nvPr>
        </p:nvSpPr>
        <p:spPr>
          <a:xfrm>
            <a:off x="7193577" y="3775722"/>
            <a:ext cx="3337700" cy="3389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sz="1000" spc="10" baseline="0">
                <a:solidFill>
                  <a:srgbClr val="E94716"/>
                </a:solidFill>
                <a:latin typeface="나눔고딕"/>
                <a:ea typeface="나눔고딕"/>
              </a:defRPr>
            </a:lvl1pPr>
          </a:lstStyle>
          <a:p>
            <a:pPr fontAlgn="base"/>
            <a:r>
              <a:rPr lang="en-US" altLang="ko-KR" sz="1500" dirty="0" smtClean="0"/>
              <a:t>-&gt;</a:t>
            </a:r>
            <a:r>
              <a:rPr lang="en-US" altLang="ko-KR" sz="1500" dirty="0"/>
              <a:t>	</a:t>
            </a:r>
            <a:r>
              <a:rPr lang="ko-KR" altLang="en-US" sz="1500" dirty="0" smtClean="0"/>
              <a:t>서버에 저장된 영화관 주소를 받아와서 사용자 위치와 거리를 계산</a:t>
            </a:r>
            <a:endParaRPr lang="en-US" altLang="ko-KR" sz="1500" dirty="0" smtClean="0"/>
          </a:p>
          <a:p>
            <a:pPr fontAlgn="base"/>
            <a:r>
              <a:rPr lang="en-US" altLang="ko-KR" sz="1500" dirty="0"/>
              <a:t>	</a:t>
            </a:r>
            <a:endParaRPr lang="en-US" altLang="ko-KR" sz="1500" dirty="0" smtClean="0"/>
          </a:p>
          <a:p>
            <a:pPr fontAlgn="base"/>
            <a:r>
              <a:rPr lang="en-US" altLang="ko-KR" sz="1500" dirty="0"/>
              <a:t>	</a:t>
            </a:r>
            <a:r>
              <a:rPr lang="ko-KR" altLang="en-US" sz="1500" dirty="0" smtClean="0"/>
              <a:t>영화관 지점명과 거리를 출력</a:t>
            </a:r>
            <a:endParaRPr lang="en-US" altLang="ko-KR" sz="1500" dirty="0" smtClean="0"/>
          </a:p>
          <a:p>
            <a:pPr fontAlgn="base"/>
            <a:r>
              <a:rPr lang="en-US" altLang="ko-KR" sz="1500" dirty="0"/>
              <a:t>	</a:t>
            </a:r>
            <a:endParaRPr lang="en-US" altLang="ko-KR" sz="1500" dirty="0" smtClean="0"/>
          </a:p>
          <a:p>
            <a:pPr fontAlgn="base"/>
            <a:r>
              <a:rPr lang="en-US" altLang="ko-KR" sz="1500" dirty="0"/>
              <a:t>	</a:t>
            </a:r>
            <a:r>
              <a:rPr lang="ko-KR" altLang="en-US" sz="1500" dirty="0" smtClean="0"/>
              <a:t>가까운 영화관 버튼은 현재위치에서 가까운 영화관 리스트출력</a:t>
            </a:r>
            <a:endParaRPr lang="en-US" altLang="ko-KR" sz="1500" dirty="0" smtClean="0"/>
          </a:p>
          <a:p>
            <a:pPr fontAlgn="base"/>
            <a:r>
              <a:rPr lang="en-US" altLang="ko-KR" sz="1500" dirty="0"/>
              <a:t>	</a:t>
            </a:r>
            <a:endParaRPr lang="en-US" altLang="ko-KR" sz="1500" dirty="0" smtClean="0"/>
          </a:p>
          <a:p>
            <a:pPr fontAlgn="base"/>
            <a:r>
              <a:rPr lang="en-US" altLang="ko-KR" sz="1500" dirty="0"/>
              <a:t>	</a:t>
            </a:r>
            <a:r>
              <a:rPr lang="ko-KR" altLang="en-US" sz="1500" dirty="0" smtClean="0"/>
              <a:t>나머지는 각 지역별 지점 리스트 출력</a:t>
            </a:r>
            <a:endParaRPr lang="en-US" altLang="ko-KR" sz="1500" dirty="0"/>
          </a:p>
        </p:txBody>
      </p:sp>
      <p:pic>
        <p:nvPicPr>
          <p:cNvPr id="128" name="Picture 7" descr="C:\Users\Min\Desktop\모바일\로고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537" y="2142665"/>
            <a:ext cx="1405327" cy="109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90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8_shape2"/>
          <p:cNvSpPr>
            <a:spLocks noGrp="1"/>
          </p:cNvSpPr>
          <p:nvPr>
            <p:ph type="body" sz="quarter" idx="1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marL="391146" lvl="0" indent="-391146" algn="l" defTabSz="1043056" latinLnBrk="1">
              <a:spcBef>
                <a:spcPct val="20000"/>
              </a:spcBef>
              <a:buNone/>
            </a:pPr>
            <a:r>
              <a:rPr lang="ko-KR" altLang="en-US" sz="6000" b="0" kern="1200" spc="-150" dirty="0" smtClean="0">
                <a:solidFill>
                  <a:srgbClr val="4C2C8D"/>
                </a:solidFill>
                <a:latin typeface="나눔명조"/>
                <a:ea typeface="나눔명조"/>
                <a:cs typeface="+mn-cs"/>
              </a:rPr>
              <a:t>구현 예정 사항</a:t>
            </a:r>
            <a:endParaRPr sz="6000" b="0" kern="1200" spc="-150" dirty="0">
              <a:solidFill>
                <a:srgbClr val="4C2C8D"/>
              </a:solidFill>
              <a:latin typeface="나눔명조"/>
              <a:ea typeface="나눔명조"/>
              <a:cs typeface="+mn-cs"/>
            </a:endParaRPr>
          </a:p>
        </p:txBody>
      </p:sp>
      <p:sp>
        <p:nvSpPr>
          <p:cNvPr id="11" name="slide8_shape3"/>
          <p:cNvSpPr>
            <a:spLocks noGrp="1"/>
          </p:cNvSpPr>
          <p:nvPr>
            <p:ph type="body" sz="quarter" idx="12"/>
          </p:nvPr>
        </p:nvSpPr>
        <p:spPr>
          <a:xfrm>
            <a:off x="476438" y="1692399"/>
            <a:ext cx="8326646" cy="1440160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00"/>
              </a:lnSpc>
              <a:buNone/>
              <a:defRPr sz="2700" b="0" spc="-170" baseline="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>
              <a:buAutoNum type="arabicParenR"/>
            </a:pPr>
            <a:r>
              <a:rPr lang="en-US" altLang="ko-KR" dirty="0" smtClean="0"/>
              <a:t>UI </a:t>
            </a:r>
            <a:r>
              <a:rPr lang="ko-KR" altLang="en-US" dirty="0" smtClean="0"/>
              <a:t>개선</a:t>
            </a:r>
            <a:endParaRPr lang="en-US" altLang="ko-KR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ko-KR" altLang="en-US" dirty="0" smtClean="0"/>
              <a:t>검색 및 여러 기능을 하는 버튼들의 구성 변경</a:t>
            </a:r>
            <a:endParaRPr lang="en-US" altLang="ko-KR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ko-KR" altLang="en-US" dirty="0" smtClean="0"/>
              <a:t> 전체적인 구성을 사용자 편의성에 초점을 맞추어 개선</a:t>
            </a:r>
            <a:endParaRPr lang="en-US" altLang="ko-KR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0" indent="0"/>
            <a:r>
              <a:rPr lang="en-US" altLang="ko-KR" dirty="0" smtClean="0"/>
              <a:t>2) </a:t>
            </a:r>
            <a:r>
              <a:rPr lang="ko-KR" altLang="en-US" dirty="0" smtClean="0"/>
              <a:t>디자인</a:t>
            </a:r>
            <a:endParaRPr lang="en-US" altLang="ko-KR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ko-KR" altLang="en-US" dirty="0" smtClean="0"/>
              <a:t>메인화면의 포스터 이미지가 깨져서 나오는 것 개선</a:t>
            </a:r>
            <a:endParaRPr lang="en-US" altLang="ko-KR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ko-KR" altLang="en-US" dirty="0" smtClean="0"/>
              <a:t>각 버튼 및 페이지 디자인 개선</a:t>
            </a:r>
            <a:endParaRPr lang="en-US" altLang="ko-KR" dirty="0" smtClean="0"/>
          </a:p>
          <a:p>
            <a:pPr marL="0" indent="0"/>
            <a:endParaRPr lang="en-US" altLang="ko-KR" dirty="0" smtClean="0"/>
          </a:p>
        </p:txBody>
      </p:sp>
      <p:sp>
        <p:nvSpPr>
          <p:cNvPr id="32" name="slide5_shape5"/>
          <p:cNvSpPr>
            <a:spLocks noGrp="1"/>
          </p:cNvSpPr>
          <p:nvPr>
            <p:ph type="body" sz="quarter" idx="4294967295"/>
          </p:nvPr>
        </p:nvSpPr>
        <p:spPr>
          <a:xfrm>
            <a:off x="9670163" y="2355597"/>
            <a:ext cx="717097" cy="84897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ts val="1100"/>
              </a:lnSpc>
              <a:spcBef>
                <a:spcPct val="20000"/>
              </a:spcBef>
              <a:buNone/>
            </a:pPr>
            <a:r>
              <a:rPr lang="en-US" altLang="ko-KR" sz="1300" b="1" kern="120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my</a:t>
            </a:r>
          </a:p>
          <a:p>
            <a:pPr marL="391146" lvl="0" indent="-391146" algn="l" defTabSz="1043056" latinLnBrk="1">
              <a:lnSpc>
                <a:spcPts val="1100"/>
              </a:lnSpc>
              <a:spcBef>
                <a:spcPct val="20000"/>
              </a:spcBef>
              <a:buNone/>
            </a:pPr>
            <a:r>
              <a:rPr lang="en-US" altLang="ko-KR" dirty="0" smtClean="0"/>
              <a:t>See</a:t>
            </a:r>
            <a:r>
              <a:rPr lang="ko-KR" altLang="en-US" dirty="0" err="1" smtClean="0"/>
              <a:t>네마</a:t>
            </a:r>
            <a:endParaRPr lang="en-US" altLang="ko-KR" sz="1300" b="1" kern="120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391146" lvl="0" indent="-391146" algn="l" defTabSz="1043056" latinLnBrk="1">
              <a:lnSpc>
                <a:spcPts val="1100"/>
              </a:lnSpc>
              <a:spcBef>
                <a:spcPct val="20000"/>
              </a:spcBef>
              <a:buNone/>
            </a:pPr>
            <a:r>
              <a:rPr lang="en-US" altLang="ko-KR" sz="1300" b="1" kern="120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design</a:t>
            </a:r>
            <a:endParaRPr sz="1300" b="1" kern="120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23" name="Picture 7" descr="C:\Users\Min\Desktop\모바일\로고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537" y="2142665"/>
            <a:ext cx="1405327" cy="109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74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Min\Desktop\모바일\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412" y="3060551"/>
            <a:ext cx="434581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11_shape2"/>
          <p:cNvSpPr>
            <a:spLocks noGrp="1"/>
          </p:cNvSpPr>
          <p:nvPr>
            <p:ph type="body" sz="quarter" idx="11"/>
          </p:nvPr>
        </p:nvSpPr>
        <p:spPr>
          <a:xfrm>
            <a:off x="2725529" y="2340471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marL="391146" lvl="0" indent="-391146" algn="l" defTabSz="1043056" latinLnBrk="1">
              <a:spcBef>
                <a:spcPct val="20000"/>
              </a:spcBef>
              <a:buNone/>
            </a:pPr>
            <a:r>
              <a:rPr lang="ko-KR" altLang="en-US" sz="7200" b="0" kern="1200" spc="-150" dirty="0">
                <a:solidFill>
                  <a:srgbClr val="4C2C8D"/>
                </a:solidFill>
                <a:latin typeface="나눔명조"/>
                <a:ea typeface="나눔명조"/>
                <a:cs typeface="+mn-cs"/>
              </a:rPr>
              <a:t>감사합니다</a:t>
            </a:r>
            <a:endParaRPr sz="7200" b="0" kern="1200" spc="-150" dirty="0">
              <a:solidFill>
                <a:srgbClr val="4C2C8D"/>
              </a:solidFill>
              <a:latin typeface="나눔명조"/>
              <a:ea typeface="나눔명조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5_shape2"/>
          <p:cNvSpPr>
            <a:spLocks noGrp="1"/>
          </p:cNvSpPr>
          <p:nvPr>
            <p:ph type="body" sz="quarter" idx="1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marL="391146" lvl="0" indent="-391146" algn="l" defTabSz="1043056" latinLnBrk="1">
              <a:spcBef>
                <a:spcPct val="20000"/>
              </a:spcBef>
              <a:buNone/>
            </a:pPr>
            <a:r>
              <a:rPr lang="ko-KR" altLang="en-US" sz="6000" b="0" kern="1200" dirty="0" smtClean="0">
                <a:solidFill>
                  <a:srgbClr val="4C2C8D"/>
                </a:solidFill>
                <a:latin typeface="나눔명조"/>
                <a:ea typeface="나눔명조"/>
                <a:cs typeface="+mn-cs"/>
              </a:rPr>
              <a:t>목차</a:t>
            </a:r>
            <a:endParaRPr sz="6000" b="0" kern="1200" dirty="0">
              <a:solidFill>
                <a:srgbClr val="4C2C8D"/>
              </a:solidFill>
              <a:latin typeface="나눔명조"/>
              <a:ea typeface="나눔명조"/>
              <a:cs typeface="+mn-cs"/>
            </a:endParaRPr>
          </a:p>
        </p:txBody>
      </p:sp>
      <p:sp>
        <p:nvSpPr>
          <p:cNvPr id="5" name="slide5_shape3"/>
          <p:cNvSpPr>
            <a:spLocks noGrp="1"/>
          </p:cNvSpPr>
          <p:nvPr>
            <p:ph type="body" sz="quarter" idx="12"/>
          </p:nvPr>
        </p:nvSpPr>
        <p:spPr>
          <a:xfrm>
            <a:off x="540000" y="2289298"/>
            <a:ext cx="4230636" cy="4659685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marL="514350" lvl="0" indent="-514350" algn="l" defTabSz="1043056" latinLnBrk="1">
              <a:lnSpc>
                <a:spcPts val="2950"/>
              </a:lnSpc>
              <a:spcBef>
                <a:spcPct val="20000"/>
              </a:spcBef>
              <a:buNone/>
            </a:pPr>
            <a:r>
              <a:rPr lang="en-US" altLang="ko-KR" sz="3000" b="1" kern="1200" spc="-170" baseline="0" dirty="0" smtClean="0">
                <a:solidFill>
                  <a:srgbClr val="4C2C8D"/>
                </a:solidFill>
                <a:latin typeface="+mj-lt"/>
              </a:rPr>
              <a:t>1. </a:t>
            </a:r>
            <a:r>
              <a:rPr lang="ko-KR" altLang="en-US" sz="3000" b="1" dirty="0" smtClean="0">
                <a:latin typeface="+mj-lt"/>
              </a:rPr>
              <a:t>개요</a:t>
            </a:r>
            <a:endParaRPr sz="3000" b="1" kern="1200" spc="-170" baseline="0" dirty="0">
              <a:solidFill>
                <a:srgbClr val="4C2C8D"/>
              </a:solidFill>
              <a:latin typeface="+mj-lt"/>
            </a:endParaRPr>
          </a:p>
          <a:p>
            <a:pPr marL="514350" lvl="0" indent="-514350" algn="l" defTabSz="1043056" latinLnBrk="1">
              <a:lnSpc>
                <a:spcPts val="2950"/>
              </a:lnSpc>
              <a:spcBef>
                <a:spcPct val="20000"/>
              </a:spcBef>
              <a:buNone/>
            </a:pPr>
            <a:endParaRPr lang="en-US" altLang="ko-KR" sz="3000" b="1" kern="1200" spc="-170" baseline="0" dirty="0" smtClean="0">
              <a:solidFill>
                <a:srgbClr val="4C2C8D"/>
              </a:solidFill>
              <a:latin typeface="+mj-lt"/>
            </a:endParaRPr>
          </a:p>
          <a:p>
            <a:pPr marL="514350" lvl="0" indent="-514350" algn="l" defTabSz="1043056" latinLnBrk="1">
              <a:lnSpc>
                <a:spcPts val="2950"/>
              </a:lnSpc>
              <a:spcBef>
                <a:spcPct val="20000"/>
              </a:spcBef>
              <a:buNone/>
            </a:pPr>
            <a:r>
              <a:rPr lang="en-US" altLang="ko-KR" sz="3000" b="1" kern="1200" spc="-170" baseline="0" dirty="0" smtClean="0">
                <a:solidFill>
                  <a:srgbClr val="4C2C8D"/>
                </a:solidFill>
                <a:latin typeface="+mj-lt"/>
              </a:rPr>
              <a:t>2. </a:t>
            </a:r>
            <a:r>
              <a:rPr lang="ko-KR" altLang="en-US" sz="3000" b="1" kern="1200" spc="-170" baseline="0" dirty="0" smtClean="0">
                <a:solidFill>
                  <a:srgbClr val="4C2C8D"/>
                </a:solidFill>
                <a:latin typeface="+mj-lt"/>
              </a:rPr>
              <a:t>핵심 기능</a:t>
            </a:r>
            <a:endParaRPr lang="en-US" altLang="ko-KR" sz="3000" b="1" kern="1200" spc="-170" baseline="0" dirty="0" smtClean="0">
              <a:solidFill>
                <a:srgbClr val="4C2C8D"/>
              </a:solidFill>
              <a:latin typeface="+mj-lt"/>
            </a:endParaRPr>
          </a:p>
          <a:p>
            <a:pPr marL="514350" lvl="0" indent="-514350" algn="l" defTabSz="1043056" latinLnBrk="1">
              <a:lnSpc>
                <a:spcPts val="2950"/>
              </a:lnSpc>
              <a:spcBef>
                <a:spcPct val="20000"/>
              </a:spcBef>
              <a:buFontTx/>
              <a:buChar char="-"/>
            </a:pPr>
            <a:r>
              <a:rPr lang="ko-KR" altLang="en-US" sz="2200" b="1" dirty="0" smtClean="0">
                <a:latin typeface="+mj-lt"/>
              </a:rPr>
              <a:t>웹 </a:t>
            </a:r>
            <a:r>
              <a:rPr lang="ko-KR" altLang="en-US" sz="2200" b="1" kern="1200" spc="-170" baseline="0" dirty="0" smtClean="0">
                <a:solidFill>
                  <a:srgbClr val="4C2C8D"/>
                </a:solidFill>
                <a:latin typeface="+mj-lt"/>
              </a:rPr>
              <a:t>크롤링</a:t>
            </a:r>
            <a:endParaRPr lang="en-US" altLang="ko-KR" sz="2200" b="1" dirty="0">
              <a:latin typeface="+mj-lt"/>
            </a:endParaRPr>
          </a:p>
          <a:p>
            <a:pPr marL="514350" lvl="0" indent="-514350" algn="l" defTabSz="1043056" latinLnBrk="1">
              <a:lnSpc>
                <a:spcPts val="2950"/>
              </a:lnSpc>
              <a:spcBef>
                <a:spcPct val="20000"/>
              </a:spcBef>
              <a:buFontTx/>
              <a:buChar char="-"/>
            </a:pPr>
            <a:r>
              <a:rPr lang="en-US" altLang="ko-KR" sz="2200" b="1" kern="1200" spc="-170" baseline="0" dirty="0" smtClean="0">
                <a:solidFill>
                  <a:srgbClr val="4C2C8D"/>
                </a:solidFill>
                <a:latin typeface="+mj-lt"/>
              </a:rPr>
              <a:t>Google Map</a:t>
            </a:r>
          </a:p>
          <a:p>
            <a:pPr marL="514350" lvl="0" indent="-514350" algn="l" defTabSz="1043056" latinLnBrk="1">
              <a:lnSpc>
                <a:spcPts val="2950"/>
              </a:lnSpc>
              <a:spcBef>
                <a:spcPct val="20000"/>
              </a:spcBef>
              <a:buFontTx/>
              <a:buChar char="-"/>
            </a:pPr>
            <a:r>
              <a:rPr lang="en-US" altLang="ko-KR" sz="2200" b="1" kern="1200" spc="-170" baseline="0" dirty="0" smtClean="0">
                <a:solidFill>
                  <a:srgbClr val="4C2C8D"/>
                </a:solidFill>
                <a:latin typeface="+mj-lt"/>
              </a:rPr>
              <a:t>GCM</a:t>
            </a:r>
          </a:p>
        </p:txBody>
      </p:sp>
      <p:sp>
        <p:nvSpPr>
          <p:cNvPr id="7" name="slide5_shape5"/>
          <p:cNvSpPr>
            <a:spLocks noGrp="1"/>
          </p:cNvSpPr>
          <p:nvPr>
            <p:ph type="body" sz="quarter" idx="14"/>
          </p:nvPr>
        </p:nvSpPr>
        <p:spPr>
          <a:xfrm>
            <a:off x="9670163" y="2355597"/>
            <a:ext cx="717097" cy="84897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ts val="1100"/>
              </a:lnSpc>
              <a:spcBef>
                <a:spcPct val="20000"/>
              </a:spcBef>
              <a:buNone/>
            </a:pPr>
            <a:r>
              <a:rPr lang="en-US" altLang="ko-KR" sz="1300" b="1" kern="120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my</a:t>
            </a:r>
          </a:p>
          <a:p>
            <a:pPr marL="391146" lvl="0" indent="-391146" algn="l" defTabSz="1043056" latinLnBrk="1">
              <a:lnSpc>
                <a:spcPts val="1100"/>
              </a:lnSpc>
              <a:spcBef>
                <a:spcPct val="20000"/>
              </a:spcBef>
              <a:buNone/>
            </a:pPr>
            <a:r>
              <a:rPr lang="en-US" altLang="ko-KR" dirty="0" smtClean="0"/>
              <a:t>See</a:t>
            </a:r>
            <a:r>
              <a:rPr lang="ko-KR" altLang="en-US" dirty="0" err="1" smtClean="0"/>
              <a:t>네마</a:t>
            </a:r>
            <a:endParaRPr lang="en-US" altLang="ko-KR" sz="1300" b="1" kern="120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391146" lvl="0" indent="-391146" algn="l" defTabSz="1043056" latinLnBrk="1">
              <a:lnSpc>
                <a:spcPts val="1100"/>
              </a:lnSpc>
              <a:spcBef>
                <a:spcPct val="20000"/>
              </a:spcBef>
              <a:buNone/>
            </a:pPr>
            <a:r>
              <a:rPr lang="en-US" altLang="ko-KR" sz="1300" b="1" kern="120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design</a:t>
            </a:r>
            <a:endParaRPr sz="1300" b="1" kern="120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9" name="slide5_shape3"/>
          <p:cNvSpPr>
            <a:spLocks noGrp="1"/>
          </p:cNvSpPr>
          <p:nvPr>
            <p:ph type="body" sz="quarter" idx="12"/>
          </p:nvPr>
        </p:nvSpPr>
        <p:spPr>
          <a:xfrm>
            <a:off x="4770636" y="2268983"/>
            <a:ext cx="4230636" cy="4680000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marL="514350" lvl="0" indent="-514350" algn="l" defTabSz="1043056" latinLnBrk="1">
              <a:lnSpc>
                <a:spcPts val="2950"/>
              </a:lnSpc>
              <a:spcBef>
                <a:spcPct val="20000"/>
              </a:spcBef>
              <a:buNone/>
            </a:pPr>
            <a:r>
              <a:rPr lang="en-US" altLang="ko-KR" sz="3000" b="1" kern="1200" spc="-170" baseline="0" dirty="0" smtClean="0">
                <a:solidFill>
                  <a:srgbClr val="4C2C8D"/>
                </a:solidFill>
                <a:latin typeface="+mj-lt"/>
              </a:rPr>
              <a:t>3. </a:t>
            </a:r>
            <a:r>
              <a:rPr lang="ko-KR" altLang="en-US" sz="3000" b="1" dirty="0" smtClean="0">
                <a:latin typeface="+mj-lt"/>
              </a:rPr>
              <a:t>진행 상황</a:t>
            </a:r>
            <a:endParaRPr sz="3000" b="1" kern="1200" spc="-170" baseline="0" dirty="0">
              <a:solidFill>
                <a:srgbClr val="4C2C8D"/>
              </a:solidFill>
              <a:latin typeface="+mj-lt"/>
            </a:endParaRPr>
          </a:p>
          <a:p>
            <a:pPr>
              <a:buFontTx/>
              <a:buChar char="-"/>
            </a:pPr>
            <a:r>
              <a:rPr lang="ko-KR" altLang="en-US" sz="2200" b="1" dirty="0" smtClean="0"/>
              <a:t>영화 </a:t>
            </a:r>
            <a:r>
              <a:rPr lang="en-US" altLang="ko-KR" sz="2200" b="1" dirty="0"/>
              <a:t>Data </a:t>
            </a:r>
            <a:r>
              <a:rPr lang="ko-KR" altLang="en-US" sz="2200" b="1" dirty="0"/>
              <a:t>획득 및 </a:t>
            </a:r>
            <a:r>
              <a:rPr lang="ko-KR" altLang="en-US" sz="2200" b="1" dirty="0" smtClean="0"/>
              <a:t>활용</a:t>
            </a:r>
            <a:endParaRPr lang="en-US" altLang="ko-KR" sz="2200" b="1" dirty="0" smtClean="0"/>
          </a:p>
          <a:p>
            <a:pPr>
              <a:buFontTx/>
              <a:buChar char="-"/>
            </a:pPr>
            <a:r>
              <a:rPr lang="ko-KR" altLang="en-US" sz="2200" b="1" dirty="0" smtClean="0"/>
              <a:t>푸시 알림</a:t>
            </a:r>
            <a:endParaRPr lang="en-US" altLang="ko-KR" sz="2200" b="1" dirty="0" smtClean="0"/>
          </a:p>
          <a:p>
            <a:pPr lvl="0">
              <a:buFontTx/>
              <a:buChar char="-"/>
            </a:pPr>
            <a:r>
              <a:rPr lang="ko-KR" altLang="en-US" sz="2400" b="1" dirty="0"/>
              <a:t>위치 </a:t>
            </a:r>
            <a:r>
              <a:rPr lang="en-US" altLang="ko-KR" sz="2400" b="1" dirty="0"/>
              <a:t>Data </a:t>
            </a:r>
            <a:r>
              <a:rPr lang="ko-KR" altLang="en-US" sz="2400" b="1" dirty="0"/>
              <a:t>획득 및 </a:t>
            </a:r>
            <a:r>
              <a:rPr lang="ko-KR" altLang="en-US" sz="2400" b="1" dirty="0" smtClean="0"/>
              <a:t>활용</a:t>
            </a:r>
            <a:endParaRPr lang="en-US" altLang="ko-KR" sz="3000" b="1" kern="1200" spc="-170" baseline="0" dirty="0" smtClean="0">
              <a:solidFill>
                <a:srgbClr val="4C2C8D"/>
              </a:solidFill>
              <a:latin typeface="+mj-lt"/>
            </a:endParaRPr>
          </a:p>
          <a:p>
            <a:pPr marL="514350" lvl="0" indent="-514350" algn="l" defTabSz="1043056" latinLnBrk="1">
              <a:lnSpc>
                <a:spcPts val="2950"/>
              </a:lnSpc>
              <a:spcBef>
                <a:spcPct val="20000"/>
              </a:spcBef>
              <a:buNone/>
            </a:pPr>
            <a:endParaRPr lang="en-US" altLang="ko-KR" sz="3000" b="1" kern="1200" spc="-170" baseline="0" dirty="0" smtClean="0">
              <a:solidFill>
                <a:srgbClr val="4C2C8D"/>
              </a:solidFill>
              <a:latin typeface="+mj-lt"/>
            </a:endParaRPr>
          </a:p>
          <a:p>
            <a:pPr marL="514350" lvl="0" indent="-514350" algn="l" defTabSz="1043056" latinLnBrk="1">
              <a:lnSpc>
                <a:spcPts val="2950"/>
              </a:lnSpc>
              <a:spcBef>
                <a:spcPct val="20000"/>
              </a:spcBef>
              <a:buNone/>
            </a:pPr>
            <a:r>
              <a:rPr lang="en-US" altLang="ko-KR" sz="3000" b="1" kern="1200" spc="-170" baseline="0" dirty="0" smtClean="0">
                <a:solidFill>
                  <a:srgbClr val="4C2C8D"/>
                </a:solidFill>
                <a:latin typeface="+mj-lt"/>
              </a:rPr>
              <a:t>4. </a:t>
            </a:r>
            <a:r>
              <a:rPr lang="ko-KR" altLang="en-US" sz="3000" b="1" kern="1200" spc="-170" baseline="0" dirty="0" smtClean="0">
                <a:solidFill>
                  <a:srgbClr val="4C2C8D"/>
                </a:solidFill>
                <a:latin typeface="+mj-lt"/>
              </a:rPr>
              <a:t>구현 예정 사항</a:t>
            </a:r>
            <a:endParaRPr lang="en-US" altLang="ko-KR" sz="3000" b="1" kern="1200" spc="-170" baseline="0" dirty="0" smtClean="0">
              <a:solidFill>
                <a:srgbClr val="4C2C8D"/>
              </a:solidFill>
              <a:latin typeface="+mj-lt"/>
            </a:endParaRPr>
          </a:p>
        </p:txBody>
      </p:sp>
      <p:pic>
        <p:nvPicPr>
          <p:cNvPr id="10" name="Picture 7" descr="C:\Users\Min\Desktop\모바일\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537" y="2142665"/>
            <a:ext cx="1405327" cy="109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Min\Desktop\모바일\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537" y="2142665"/>
            <a:ext cx="1405327" cy="109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slide6_picture3" descr="ipho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6220" y="2975975"/>
            <a:ext cx="1944216" cy="3470307"/>
          </a:xfrm>
          <a:prstGeom prst="rect">
            <a:avLst/>
          </a:prstGeom>
        </p:spPr>
      </p:pic>
      <p:sp>
        <p:nvSpPr>
          <p:cNvPr id="6" name="slide6_shape1"/>
          <p:cNvSpPr>
            <a:spLocks noGrp="1"/>
          </p:cNvSpPr>
          <p:nvPr>
            <p:ph type="body" sz="quarter" idx="12"/>
          </p:nvPr>
        </p:nvSpPr>
        <p:spPr>
          <a:xfrm>
            <a:off x="666180" y="2124967"/>
            <a:ext cx="8496000" cy="4680000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00"/>
              </a:lnSpc>
              <a:buNone/>
              <a:defRPr sz="2700" b="0" spc="-170" baseline="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fontAlgn="base" latinLnBrk="0"/>
            <a:r>
              <a:rPr lang="en-US" altLang="ko-KR" dirty="0" smtClean="0"/>
              <a:t>3</a:t>
            </a:r>
            <a:r>
              <a:rPr lang="ko-KR" altLang="en-US" dirty="0"/>
              <a:t>대</a:t>
            </a:r>
            <a:r>
              <a:rPr lang="ko-KR" altLang="en-US" dirty="0" smtClean="0"/>
              <a:t> 영화사 정보를 통합한 </a:t>
            </a:r>
            <a:r>
              <a:rPr lang="en-US" altLang="ko-KR" dirty="0" smtClean="0"/>
              <a:t>Application</a:t>
            </a:r>
            <a:endParaRPr lang="ko-KR" altLang="en-US" dirty="0"/>
          </a:p>
          <a:p>
            <a:pPr marL="514350" lvl="0" indent="-514350" algn="l" defTabSz="1043056" latinLnBrk="1">
              <a:lnSpc>
                <a:spcPts val="2900"/>
              </a:lnSpc>
              <a:spcBef>
                <a:spcPct val="20000"/>
              </a:spcBef>
              <a:buNone/>
            </a:pPr>
            <a:endParaRPr sz="2700" b="0" kern="1200" spc="-170" baseline="0" dirty="0">
              <a:solidFill>
                <a:srgbClr val="4C2C8D"/>
              </a:solidFill>
            </a:endParaRPr>
          </a:p>
        </p:txBody>
      </p:sp>
      <p:sp>
        <p:nvSpPr>
          <p:cNvPr id="7" name="slide6_shape2"/>
          <p:cNvSpPr/>
          <p:nvPr/>
        </p:nvSpPr>
        <p:spPr>
          <a:xfrm>
            <a:off x="1546528" y="5932890"/>
            <a:ext cx="903600" cy="136440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ts val="1300"/>
              </a:lnSpc>
              <a:buNone/>
              <a:defRPr sz="1300" b="1">
                <a:solidFill>
                  <a:srgbClr val="E94716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ctr" defTabSz="1043056" latinLnBrk="1">
              <a:lnSpc>
                <a:spcPts val="1300"/>
              </a:lnSpc>
              <a:spcBef>
                <a:spcPct val="20000"/>
              </a:spcBef>
              <a:buNone/>
            </a:pPr>
            <a:r>
              <a:rPr lang="en-US" altLang="ko-KR" dirty="0" smtClean="0">
                <a:latin typeface="나눔명조"/>
              </a:rPr>
              <a:t>CGV</a:t>
            </a:r>
            <a:endParaRPr lang="en-US" altLang="ko-KR" sz="1300" b="1" kern="1200" dirty="0" smtClean="0">
              <a:solidFill>
                <a:srgbClr val="E94716"/>
              </a:solidFill>
              <a:latin typeface="나눔명조"/>
            </a:endParaRPr>
          </a:p>
        </p:txBody>
      </p:sp>
      <p:sp>
        <p:nvSpPr>
          <p:cNvPr id="11" name="slide6_shape6"/>
          <p:cNvSpPr>
            <a:spLocks noGrp="1"/>
          </p:cNvSpPr>
          <p:nvPr>
            <p:ph type="body" sz="quarter" idx="11"/>
          </p:nvPr>
        </p:nvSpPr>
        <p:spPr>
          <a:xfrm>
            <a:off x="540000" y="324000"/>
            <a:ext cx="8496000" cy="130864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marL="391146" lvl="0" indent="-391146" algn="l" defTabSz="1043056" latinLnBrk="1">
              <a:spcBef>
                <a:spcPct val="20000"/>
              </a:spcBef>
              <a:buNone/>
            </a:pPr>
            <a:r>
              <a:rPr lang="en-US" altLang="ko-KR" sz="6000" b="0" kern="1200" spc="-150" dirty="0" smtClean="0">
                <a:solidFill>
                  <a:srgbClr val="4C2C8D"/>
                </a:solidFill>
              </a:rPr>
              <a:t>1. </a:t>
            </a:r>
            <a:r>
              <a:rPr lang="ko-KR" altLang="en-US" sz="6000" dirty="0" smtClean="0"/>
              <a:t>개요</a:t>
            </a:r>
            <a:endParaRPr sz="6000" b="0" kern="1200" spc="-150" dirty="0">
              <a:solidFill>
                <a:srgbClr val="4C2C8D"/>
              </a:solidFill>
            </a:endParaRPr>
          </a:p>
        </p:txBody>
      </p:sp>
      <p:sp>
        <p:nvSpPr>
          <p:cNvPr id="16" name="slide5_shape5"/>
          <p:cNvSpPr>
            <a:spLocks noGrp="1"/>
          </p:cNvSpPr>
          <p:nvPr>
            <p:ph type="body" sz="quarter" idx="4294967295"/>
          </p:nvPr>
        </p:nvSpPr>
        <p:spPr>
          <a:xfrm>
            <a:off x="9670163" y="2355597"/>
            <a:ext cx="717097" cy="84897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ts val="1100"/>
              </a:lnSpc>
              <a:spcBef>
                <a:spcPct val="20000"/>
              </a:spcBef>
              <a:buNone/>
            </a:pPr>
            <a:r>
              <a:rPr lang="en-US" altLang="ko-KR" sz="1300" b="1" kern="1200" dirty="0">
                <a:solidFill>
                  <a:schemeClr val="bg1"/>
                </a:solidFill>
                <a:latin typeface="나눔명조"/>
              </a:rPr>
              <a:t>my</a:t>
            </a:r>
          </a:p>
          <a:p>
            <a:pPr marL="391146" lvl="0" indent="-391146" algn="l" defTabSz="1043056" latinLnBrk="1">
              <a:lnSpc>
                <a:spcPts val="1100"/>
              </a:lnSpc>
              <a:spcBef>
                <a:spcPct val="20000"/>
              </a:spcBef>
              <a:buNone/>
            </a:pPr>
            <a:r>
              <a:rPr lang="en-US" altLang="ko-KR" dirty="0" smtClean="0">
                <a:latin typeface="나눔명조"/>
              </a:rPr>
              <a:t>See</a:t>
            </a:r>
            <a:r>
              <a:rPr lang="ko-KR" altLang="en-US" dirty="0" err="1" smtClean="0">
                <a:latin typeface="나눔명조"/>
              </a:rPr>
              <a:t>네마</a:t>
            </a:r>
            <a:endParaRPr lang="en-US" altLang="ko-KR" sz="1300" b="1" kern="1200" dirty="0">
              <a:solidFill>
                <a:schemeClr val="bg1"/>
              </a:solidFill>
              <a:latin typeface="나눔명조"/>
            </a:endParaRPr>
          </a:p>
          <a:p>
            <a:pPr marL="391146" lvl="0" indent="-391146" algn="l" defTabSz="1043056" latinLnBrk="1">
              <a:lnSpc>
                <a:spcPts val="1100"/>
              </a:lnSpc>
              <a:spcBef>
                <a:spcPct val="20000"/>
              </a:spcBef>
              <a:buNone/>
            </a:pPr>
            <a:r>
              <a:rPr lang="en-US" altLang="ko-KR" sz="1300" b="1" kern="1200" dirty="0">
                <a:solidFill>
                  <a:schemeClr val="bg1"/>
                </a:solidFill>
                <a:latin typeface="나눔명조"/>
              </a:rPr>
              <a:t>design</a:t>
            </a:r>
            <a:endParaRPr sz="1300" b="1" kern="1200" dirty="0">
              <a:solidFill>
                <a:schemeClr val="bg1"/>
              </a:solidFill>
              <a:latin typeface="나눔명조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244" y="3558186"/>
            <a:ext cx="1583225" cy="2305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slide6_picture3" descr="ipho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34532" y="2916535"/>
            <a:ext cx="1944216" cy="3470307"/>
          </a:xfrm>
          <a:prstGeom prst="rect">
            <a:avLst/>
          </a:prstGeom>
        </p:spPr>
      </p:pic>
      <p:pic>
        <p:nvPicPr>
          <p:cNvPr id="20" name="slide6_picture3" descr="ipho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14852" y="2916535"/>
            <a:ext cx="1944216" cy="3470307"/>
          </a:xfrm>
          <a:prstGeom prst="rect">
            <a:avLst/>
          </a:prstGeom>
        </p:spPr>
      </p:pic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20851"/>
            <a:ext cx="18473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lt"/>
            </a:endParaRPr>
          </a:p>
        </p:txBody>
      </p:sp>
      <p:pic>
        <p:nvPicPr>
          <p:cNvPr id="1027" name="_x225516736" descr="EMB0000113c37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556" y="3473370"/>
            <a:ext cx="1584176" cy="23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20851"/>
            <a:ext cx="18473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lt"/>
            </a:endParaRPr>
          </a:p>
        </p:txBody>
      </p:sp>
      <p:pic>
        <p:nvPicPr>
          <p:cNvPr id="1029" name="_x225514256" descr="EMB0000113c374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16" y="3463098"/>
            <a:ext cx="1646796" cy="234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lide6_shape2"/>
          <p:cNvSpPr/>
          <p:nvPr/>
        </p:nvSpPr>
        <p:spPr>
          <a:xfrm>
            <a:off x="4169868" y="5868863"/>
            <a:ext cx="1235260" cy="136440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ts val="1300"/>
              </a:lnSpc>
              <a:buNone/>
              <a:defRPr sz="1300" b="1">
                <a:solidFill>
                  <a:srgbClr val="E94716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ctr" defTabSz="1043056" latinLnBrk="1">
              <a:lnSpc>
                <a:spcPts val="1300"/>
              </a:lnSpc>
              <a:spcBef>
                <a:spcPct val="20000"/>
              </a:spcBef>
              <a:buNone/>
            </a:pPr>
            <a:r>
              <a:rPr lang="en-US" altLang="ko-KR" dirty="0" smtClean="0">
                <a:latin typeface="나눔명조"/>
              </a:rPr>
              <a:t>LOTTE Cinema</a:t>
            </a:r>
            <a:endParaRPr lang="en-US" altLang="ko-KR" sz="1300" b="1" kern="1200" dirty="0" smtClean="0">
              <a:solidFill>
                <a:srgbClr val="E94716"/>
              </a:solidFill>
              <a:latin typeface="나눔명조"/>
            </a:endParaRPr>
          </a:p>
        </p:txBody>
      </p:sp>
      <p:sp>
        <p:nvSpPr>
          <p:cNvPr id="26" name="slide6_shape2"/>
          <p:cNvSpPr/>
          <p:nvPr/>
        </p:nvSpPr>
        <p:spPr>
          <a:xfrm>
            <a:off x="7280514" y="5885183"/>
            <a:ext cx="903600" cy="136440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ts val="1300"/>
              </a:lnSpc>
              <a:buNone/>
              <a:defRPr sz="1300" b="1">
                <a:solidFill>
                  <a:srgbClr val="E94716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ctr" defTabSz="1043056" latinLnBrk="1">
              <a:lnSpc>
                <a:spcPts val="1300"/>
              </a:lnSpc>
              <a:spcBef>
                <a:spcPct val="20000"/>
              </a:spcBef>
              <a:buNone/>
            </a:pPr>
            <a:r>
              <a:rPr lang="en-US" altLang="ko-KR" sz="1300" b="1" kern="1200" dirty="0" smtClean="0">
                <a:solidFill>
                  <a:srgbClr val="E94716"/>
                </a:solidFill>
                <a:latin typeface="나눔명조"/>
              </a:rPr>
              <a:t>MEGABOX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6000" dirty="0" smtClean="0"/>
              <a:t>2. App</a:t>
            </a:r>
            <a:r>
              <a:rPr lang="ko-KR" altLang="en-US" sz="6000" dirty="0" smtClean="0"/>
              <a:t> 핵심기능</a:t>
            </a:r>
            <a:endParaRPr lang="ko-KR" altLang="en-US" sz="60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1) </a:t>
            </a:r>
            <a:r>
              <a:rPr lang="en-US" altLang="ko-KR" dirty="0"/>
              <a:t>Crawling– </a:t>
            </a:r>
            <a:r>
              <a:rPr lang="ko-KR" altLang="en-US" dirty="0"/>
              <a:t>정보 검색 기능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9670163" y="2355597"/>
            <a:ext cx="717097" cy="547687"/>
          </a:xfrm>
        </p:spPr>
        <p:txBody>
          <a:bodyPr/>
          <a:lstStyle/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See</a:t>
            </a:r>
            <a:r>
              <a:rPr lang="ko-KR" altLang="en-US" dirty="0" err="1"/>
              <a:t>네마</a:t>
            </a:r>
            <a:endParaRPr lang="ko-KR" altLang="en-US" dirty="0"/>
          </a:p>
          <a:p>
            <a:pPr lvl="0"/>
            <a:r>
              <a:rPr lang="en-US" altLang="ko-KR" dirty="0"/>
              <a:t>design</a:t>
            </a:r>
          </a:p>
          <a:p>
            <a:endParaRPr lang="ko-KR" altLang="en-US" dirty="0"/>
          </a:p>
        </p:txBody>
      </p:sp>
      <p:sp>
        <p:nvSpPr>
          <p:cNvPr id="8" name="slide7_shape3"/>
          <p:cNvSpPr>
            <a:spLocks noGrp="1"/>
          </p:cNvSpPr>
          <p:nvPr>
            <p:ph type="body" sz="quarter" idx="4294967295"/>
          </p:nvPr>
        </p:nvSpPr>
        <p:spPr>
          <a:xfrm>
            <a:off x="756024" y="2484487"/>
            <a:ext cx="8479108" cy="8640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sz="1000" spc="10" baseline="0">
                <a:solidFill>
                  <a:srgbClr val="E94716"/>
                </a:solidFill>
                <a:latin typeface="나눔고딕"/>
                <a:ea typeface="나눔고딕"/>
              </a:defRPr>
            </a:lvl1pPr>
          </a:lstStyle>
          <a:p>
            <a:pPr fontAlgn="base"/>
            <a:r>
              <a:rPr lang="en-US" altLang="ko-KR" sz="2000" dirty="0" smtClean="0"/>
              <a:t>-&gt;	</a:t>
            </a:r>
            <a:r>
              <a:rPr lang="ko-KR" altLang="en-US" sz="2000" dirty="0" smtClean="0"/>
              <a:t>웹 </a:t>
            </a:r>
            <a:r>
              <a:rPr lang="ko-KR" altLang="en-US" sz="2000" dirty="0"/>
              <a:t>사이트에 존재하는 정보들을 가져오는 기술</a:t>
            </a:r>
          </a:p>
          <a:p>
            <a:pPr fontAlgn="base"/>
            <a:r>
              <a:rPr lang="en-US" altLang="ko-KR" sz="2000" dirty="0"/>
              <a:t>	</a:t>
            </a:r>
            <a:r>
              <a:rPr lang="ko-KR" altLang="en-US" sz="2000" dirty="0"/>
              <a:t>받아온 정보를 파싱하여 데이터베이스 내에 저장한 후 </a:t>
            </a:r>
            <a:r>
              <a:rPr lang="en-US" altLang="ko-KR" sz="2000" dirty="0"/>
              <a:t>Client</a:t>
            </a:r>
            <a:r>
              <a:rPr lang="ko-KR" altLang="en-US" sz="2000" dirty="0"/>
              <a:t>에서 필요시 데이터베이스에 접속하여 정보를 출력한다</a:t>
            </a:r>
            <a:r>
              <a:rPr lang="en-US" altLang="ko-KR" sz="2000" dirty="0"/>
              <a:t>.</a:t>
            </a:r>
            <a:endParaRPr lang="en-US" altLang="ko-KR" sz="2000" dirty="0" smtClean="0"/>
          </a:p>
          <a:p>
            <a:pPr fontAlgn="base"/>
            <a:endParaRPr lang="en-US" altLang="ko-KR" sz="2000" dirty="0" smtClean="0"/>
          </a:p>
          <a:p>
            <a:pPr fontAlgn="base"/>
            <a:r>
              <a:rPr lang="ko-KR" altLang="en-US" sz="2000" b="1" dirty="0" smtClean="0"/>
              <a:t>우리 </a:t>
            </a:r>
            <a:r>
              <a:rPr lang="en-US" altLang="ko-KR" sz="2000" b="1" dirty="0"/>
              <a:t>App</a:t>
            </a:r>
            <a:r>
              <a:rPr lang="ko-KR" altLang="en-US" sz="2000" b="1" dirty="0"/>
              <a:t>에서는</a:t>
            </a:r>
            <a:endParaRPr lang="en-US" altLang="ko-KR" sz="2000" b="1" dirty="0"/>
          </a:p>
          <a:p>
            <a:pPr fontAlgn="base"/>
            <a:r>
              <a:rPr lang="en-US" altLang="ko-KR" sz="2000" dirty="0"/>
              <a:t>-&gt; </a:t>
            </a:r>
            <a:r>
              <a:rPr lang="en-US" altLang="ko-KR" sz="2000" dirty="0" smtClean="0"/>
              <a:t>See</a:t>
            </a:r>
            <a:r>
              <a:rPr lang="ko-KR" altLang="en-US" sz="2000" dirty="0" smtClean="0"/>
              <a:t>네마 </a:t>
            </a:r>
            <a:r>
              <a:rPr lang="en-US" altLang="ko-KR" sz="2000" dirty="0" smtClean="0"/>
              <a:t>App</a:t>
            </a:r>
            <a:r>
              <a:rPr lang="ko-KR" altLang="en-US" sz="2000" dirty="0" smtClean="0"/>
              <a:t>에서 제공하는 영화 정보를 받아오는데 사용</a:t>
            </a:r>
            <a:endParaRPr lang="en-US" altLang="ko-KR" sz="2000" dirty="0" smtClean="0"/>
          </a:p>
          <a:p>
            <a:pPr fontAlgn="base"/>
            <a:r>
              <a:rPr lang="en-US" altLang="ko-KR" sz="2000" dirty="0"/>
              <a:t>	</a:t>
            </a:r>
            <a:r>
              <a:rPr lang="en-US" altLang="ko-KR" sz="2000" dirty="0" err="1" smtClean="0"/>
              <a:t>Naver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InterPark</a:t>
            </a:r>
            <a:r>
              <a:rPr lang="ko-KR" altLang="en-US" sz="2000" dirty="0" smtClean="0"/>
              <a:t>에서 제공해주는 각 영화사 별 시간표를 받아와서 목적에 맞게 구성하여 데이터베이스에 저장</a:t>
            </a:r>
            <a:endParaRPr lang="en-US" altLang="ko-KR" sz="2000" dirty="0" smtClean="0"/>
          </a:p>
          <a:p>
            <a:pPr fontAlgn="base"/>
            <a:r>
              <a:rPr lang="en-US" altLang="ko-KR" sz="2000" dirty="0"/>
              <a:t>	</a:t>
            </a:r>
            <a:r>
              <a:rPr lang="en-US" altLang="ko-KR" sz="2000" dirty="0" err="1" smtClean="0"/>
              <a:t>Clinet</a:t>
            </a:r>
            <a:r>
              <a:rPr lang="ko-KR" altLang="en-US" sz="2000" dirty="0" smtClean="0"/>
              <a:t>에서 사용 할 때에는 </a:t>
            </a:r>
            <a:r>
              <a:rPr lang="en-US" altLang="ko-KR" sz="2000" dirty="0" smtClean="0"/>
              <a:t>Server</a:t>
            </a:r>
            <a:r>
              <a:rPr lang="ko-KR" altLang="en-US" sz="2000" dirty="0" smtClean="0"/>
              <a:t>를 통해서 데이터베이스에서 정보를 받아와 출력</a:t>
            </a:r>
            <a:r>
              <a:rPr lang="en-US" altLang="ko-KR" sz="2000" dirty="0" smtClean="0"/>
              <a:t> </a:t>
            </a:r>
            <a:endParaRPr lang="en-US" altLang="ko-KR" sz="2000" dirty="0"/>
          </a:p>
        </p:txBody>
      </p:sp>
      <p:pic>
        <p:nvPicPr>
          <p:cNvPr id="9" name="Picture 7" descr="C:\Users\Min\Desktop\모바일\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537" y="2142665"/>
            <a:ext cx="1405327" cy="109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6000" dirty="0" smtClean="0"/>
              <a:t>2. App</a:t>
            </a:r>
            <a:r>
              <a:rPr lang="ko-KR" altLang="en-US" sz="6000" dirty="0" smtClean="0"/>
              <a:t> 핵심기능</a:t>
            </a:r>
            <a:endParaRPr lang="ko-KR" altLang="en-US" sz="60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lnSpc>
                <a:spcPts val="2950"/>
              </a:lnSpc>
            </a:pPr>
            <a:r>
              <a:rPr lang="en-US" altLang="ko-KR" dirty="0" smtClean="0"/>
              <a:t>2) </a:t>
            </a:r>
            <a:r>
              <a:rPr lang="en-US" altLang="ko-KR" dirty="0"/>
              <a:t>Google Map</a:t>
            </a:r>
            <a:r>
              <a:rPr lang="ko-KR" altLang="en-US" dirty="0"/>
              <a:t> </a:t>
            </a:r>
            <a:r>
              <a:rPr lang="en-US" altLang="ko-KR" dirty="0" smtClean="0"/>
              <a:t>API–  </a:t>
            </a:r>
            <a:r>
              <a:rPr lang="ko-KR" altLang="en-US" dirty="0" smtClean="0"/>
              <a:t>위치 </a:t>
            </a:r>
            <a:r>
              <a:rPr lang="ko-KR" altLang="en-US" dirty="0"/>
              <a:t>정보</a:t>
            </a:r>
            <a:r>
              <a:rPr lang="en-US" altLang="ko-KR" dirty="0"/>
              <a:t>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9670163" y="2355597"/>
            <a:ext cx="717097" cy="547687"/>
          </a:xfrm>
        </p:spPr>
        <p:txBody>
          <a:bodyPr/>
          <a:lstStyle/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See</a:t>
            </a:r>
            <a:r>
              <a:rPr lang="ko-KR" altLang="en-US" dirty="0" err="1"/>
              <a:t>네마</a:t>
            </a:r>
            <a:endParaRPr lang="ko-KR" altLang="en-US" dirty="0"/>
          </a:p>
          <a:p>
            <a:pPr lvl="0"/>
            <a:r>
              <a:rPr lang="en-US" altLang="ko-KR" dirty="0"/>
              <a:t>design</a:t>
            </a:r>
          </a:p>
          <a:p>
            <a:endParaRPr lang="ko-KR" altLang="en-US" dirty="0"/>
          </a:p>
        </p:txBody>
      </p:sp>
      <p:sp>
        <p:nvSpPr>
          <p:cNvPr id="8" name="slide7_shape3"/>
          <p:cNvSpPr>
            <a:spLocks noGrp="1"/>
          </p:cNvSpPr>
          <p:nvPr>
            <p:ph type="body" sz="quarter" idx="4294967295"/>
          </p:nvPr>
        </p:nvSpPr>
        <p:spPr>
          <a:xfrm>
            <a:off x="756024" y="2484487"/>
            <a:ext cx="8479108" cy="8640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sz="1000" spc="10" baseline="0">
                <a:solidFill>
                  <a:srgbClr val="E94716"/>
                </a:solidFill>
                <a:latin typeface="나눔고딕"/>
                <a:ea typeface="나눔고딕"/>
              </a:defRPr>
            </a:lvl1pPr>
          </a:lstStyle>
          <a:p>
            <a:pPr fontAlgn="base"/>
            <a:r>
              <a:rPr lang="en-US" altLang="ko-KR" sz="2000" dirty="0" smtClean="0"/>
              <a:t>-&gt;	</a:t>
            </a:r>
            <a:r>
              <a:rPr lang="ko-KR" altLang="en-US" sz="2000" dirty="0" smtClean="0"/>
              <a:t>지도</a:t>
            </a:r>
            <a:r>
              <a:rPr lang="en-US" altLang="ko-KR" sz="2000" dirty="0"/>
              <a:t>, </a:t>
            </a:r>
            <a:r>
              <a:rPr lang="ko-KR" altLang="en-US" sz="2000" dirty="0"/>
              <a:t>위치정보를 활용 할 수 있도록 </a:t>
            </a:r>
            <a:r>
              <a:rPr lang="en-US" altLang="ko-KR" sz="2000" dirty="0"/>
              <a:t>Google</a:t>
            </a:r>
            <a:r>
              <a:rPr lang="ko-KR" altLang="en-US" sz="2000" dirty="0"/>
              <a:t>에서 제공해주는 </a:t>
            </a:r>
            <a:r>
              <a:rPr lang="en-US" altLang="ko-KR" sz="2000" dirty="0"/>
              <a:t>API</a:t>
            </a:r>
          </a:p>
          <a:p>
            <a:pPr fontAlgn="base"/>
            <a:r>
              <a:rPr lang="en-US" altLang="ko-KR" sz="2000" dirty="0"/>
              <a:t>	App </a:t>
            </a:r>
            <a:r>
              <a:rPr lang="ko-KR" altLang="en-US" sz="2000" dirty="0"/>
              <a:t>내의 </a:t>
            </a:r>
            <a:r>
              <a:rPr lang="en-US" altLang="ko-KR" sz="2000" dirty="0" err="1" smtClean="0"/>
              <a:t>build.gradle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dependency</a:t>
            </a:r>
            <a:r>
              <a:rPr lang="ko-KR" altLang="en-US" sz="2000" dirty="0" smtClean="0"/>
              <a:t>에 </a:t>
            </a:r>
            <a:endParaRPr lang="en-US" altLang="ko-KR" sz="2000" dirty="0"/>
          </a:p>
          <a:p>
            <a:pPr fontAlgn="base"/>
            <a:r>
              <a:rPr lang="en-US" altLang="ko-KR" sz="2000" b="1" dirty="0"/>
              <a:t>	compile ‘com.google.android.gms:play-service-maps:8.4.0</a:t>
            </a:r>
            <a:r>
              <a:rPr lang="en-US" altLang="ko-KR" sz="2000" b="1" dirty="0" smtClean="0"/>
              <a:t>’</a:t>
            </a:r>
          </a:p>
          <a:p>
            <a:pPr fontAlgn="base"/>
            <a:r>
              <a:rPr lang="en-US" altLang="ko-KR" sz="2000" b="1" dirty="0"/>
              <a:t>	</a:t>
            </a:r>
            <a:r>
              <a:rPr lang="en-US" altLang="ko-KR" sz="2000" b="1" dirty="0" smtClean="0"/>
              <a:t>compile </a:t>
            </a:r>
            <a:r>
              <a:rPr lang="en-US" altLang="ko-KR" sz="2000" b="1" dirty="0"/>
              <a:t>‘com.google.android.gms:play-service:8.4.0</a:t>
            </a:r>
            <a:r>
              <a:rPr lang="en-US" altLang="ko-KR" sz="2000" b="1" dirty="0" smtClean="0"/>
              <a:t>’</a:t>
            </a:r>
            <a:endParaRPr lang="en-US" altLang="ko-KR" sz="2000" dirty="0"/>
          </a:p>
          <a:p>
            <a:pPr fontAlgn="base"/>
            <a:r>
              <a:rPr lang="en-US" altLang="ko-KR" sz="2000" dirty="0"/>
              <a:t>	</a:t>
            </a:r>
            <a:r>
              <a:rPr lang="ko-KR" altLang="en-US" sz="2000" dirty="0"/>
              <a:t>추가한 후 </a:t>
            </a:r>
            <a:r>
              <a:rPr lang="en-US" altLang="ko-KR" sz="2000" dirty="0" smtClean="0"/>
              <a:t>Location </a:t>
            </a:r>
            <a:r>
              <a:rPr lang="ko-KR" altLang="en-US" sz="2000" dirty="0" smtClean="0"/>
              <a:t>함수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fontAlgn="base"/>
            <a:endParaRPr lang="en-US" altLang="ko-KR" sz="2000" dirty="0" smtClean="0"/>
          </a:p>
          <a:p>
            <a:pPr fontAlgn="base"/>
            <a:r>
              <a:rPr lang="ko-KR" altLang="en-US" sz="2000" b="1" dirty="0" smtClean="0"/>
              <a:t>우리 </a:t>
            </a:r>
            <a:r>
              <a:rPr lang="en-US" altLang="ko-KR" sz="2000" b="1" dirty="0" smtClean="0"/>
              <a:t>App</a:t>
            </a:r>
            <a:r>
              <a:rPr lang="ko-KR" altLang="en-US" sz="2000" b="1" dirty="0" smtClean="0"/>
              <a:t>에서는</a:t>
            </a:r>
            <a:endParaRPr lang="en-US" altLang="ko-KR" sz="2000" b="1" dirty="0" smtClean="0"/>
          </a:p>
          <a:p>
            <a:pPr fontAlgn="base"/>
            <a:r>
              <a:rPr lang="en-US" altLang="ko-KR" sz="2000" dirty="0" smtClean="0"/>
              <a:t>-&gt;	</a:t>
            </a:r>
            <a:r>
              <a:rPr lang="ko-KR" altLang="en-US" sz="2000" dirty="0" smtClean="0"/>
              <a:t>데이터베이스에 저장된 영화관의 주소를 받아와서 위도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경도 좌표로 변환</a:t>
            </a:r>
            <a:endParaRPr lang="en-US" altLang="ko-KR" sz="2000" dirty="0" smtClean="0"/>
          </a:p>
          <a:p>
            <a:pPr fontAlgn="base"/>
            <a:r>
              <a:rPr lang="en-US" altLang="ko-KR" sz="2000" dirty="0"/>
              <a:t>	</a:t>
            </a:r>
            <a:r>
              <a:rPr lang="ko-KR" altLang="en-US" sz="2000" dirty="0" smtClean="0"/>
              <a:t>사용자의 현재 위치값과 영화관의 위치값을 비교하여 거리 계산</a:t>
            </a:r>
            <a:endParaRPr lang="en-US" altLang="ko-KR" sz="2000" dirty="0" smtClean="0"/>
          </a:p>
          <a:p>
            <a:pPr fontAlgn="base"/>
            <a:r>
              <a:rPr lang="en-US" altLang="ko-KR" sz="2000" dirty="0"/>
              <a:t>	</a:t>
            </a:r>
            <a:r>
              <a:rPr lang="ko-KR" altLang="en-US" sz="2000" dirty="0" smtClean="0"/>
              <a:t>편의성 제공을 위해 사용자와 가까운 순으로 영화관 리스트 정렬 </a:t>
            </a:r>
            <a:endParaRPr lang="en-US" altLang="ko-KR" sz="2000" dirty="0" smtClean="0"/>
          </a:p>
          <a:p>
            <a:pPr fontAlgn="base"/>
            <a:r>
              <a:rPr lang="en-US" altLang="ko-KR" sz="2000" dirty="0"/>
              <a:t>	</a:t>
            </a:r>
          </a:p>
        </p:txBody>
      </p:sp>
      <p:pic>
        <p:nvPicPr>
          <p:cNvPr id="9" name="Picture 7" descr="C:\Users\Min\Desktop\모바일\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537" y="2142665"/>
            <a:ext cx="1405327" cy="109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09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6000" dirty="0" smtClean="0"/>
              <a:t>2. App</a:t>
            </a:r>
            <a:r>
              <a:rPr lang="ko-KR" altLang="en-US" sz="6000" dirty="0" smtClean="0"/>
              <a:t> 핵심기능</a:t>
            </a:r>
            <a:endParaRPr lang="ko-KR" altLang="en-US" sz="60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3) </a:t>
            </a:r>
            <a:r>
              <a:rPr lang="en-US" altLang="ko-KR" dirty="0"/>
              <a:t>GCM(Google Cloud </a:t>
            </a:r>
            <a:r>
              <a:rPr lang="en-US" altLang="ko-KR" dirty="0" smtClean="0"/>
              <a:t>Messaging</a:t>
            </a:r>
            <a:r>
              <a:rPr lang="en-US" altLang="ko-KR" dirty="0"/>
              <a:t>)– </a:t>
            </a:r>
            <a:r>
              <a:rPr lang="ko-KR" altLang="en-US" dirty="0" smtClean="0"/>
              <a:t>알림 기능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9670163" y="2355597"/>
            <a:ext cx="789105" cy="547687"/>
          </a:xfrm>
        </p:spPr>
        <p:txBody>
          <a:bodyPr/>
          <a:lstStyle/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See</a:t>
            </a:r>
            <a:r>
              <a:rPr lang="ko-KR" altLang="en-US" dirty="0" err="1"/>
              <a:t>네마</a:t>
            </a:r>
            <a:endParaRPr lang="ko-KR" altLang="en-US" dirty="0"/>
          </a:p>
          <a:p>
            <a:pPr lvl="0"/>
            <a:r>
              <a:rPr lang="en-US" altLang="ko-KR" dirty="0"/>
              <a:t>design</a:t>
            </a:r>
          </a:p>
          <a:p>
            <a:endParaRPr lang="ko-KR" altLang="en-US" dirty="0"/>
          </a:p>
        </p:txBody>
      </p:sp>
      <p:sp>
        <p:nvSpPr>
          <p:cNvPr id="8" name="slide7_shape3"/>
          <p:cNvSpPr>
            <a:spLocks noGrp="1"/>
          </p:cNvSpPr>
          <p:nvPr>
            <p:ph type="body" sz="quarter" idx="4294967295"/>
          </p:nvPr>
        </p:nvSpPr>
        <p:spPr>
          <a:xfrm>
            <a:off x="756024" y="2484487"/>
            <a:ext cx="8479108" cy="8640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sz="1000" spc="10" baseline="0">
                <a:solidFill>
                  <a:srgbClr val="E94716"/>
                </a:solidFill>
                <a:latin typeface="나눔고딕"/>
                <a:ea typeface="나눔고딕"/>
              </a:defRPr>
            </a:lvl1pPr>
          </a:lstStyle>
          <a:p>
            <a:pPr fontAlgn="base"/>
            <a:r>
              <a:rPr lang="en-US" altLang="ko-KR" sz="2000" dirty="0" smtClean="0"/>
              <a:t>-&gt;	</a:t>
            </a:r>
            <a:r>
              <a:rPr lang="ko-KR" altLang="en-US" sz="2000" dirty="0" smtClean="0"/>
              <a:t>서버와 </a:t>
            </a:r>
            <a:r>
              <a:rPr lang="ko-KR" altLang="en-US" sz="2000" dirty="0"/>
              <a:t>클라이언트 간에 메시지를 주고받을 수 있도록 구글에서 무료로 제공해 주는 서비스</a:t>
            </a:r>
            <a:endParaRPr lang="en-US" altLang="ko-KR" sz="2000" dirty="0"/>
          </a:p>
          <a:p>
            <a:pPr fontAlgn="base"/>
            <a:r>
              <a:rPr lang="en-US" altLang="ko-KR" sz="2000" dirty="0"/>
              <a:t>	Client</a:t>
            </a:r>
            <a:r>
              <a:rPr lang="ko-KR" altLang="en-US" sz="2000" dirty="0"/>
              <a:t>가 되는 </a:t>
            </a:r>
            <a:r>
              <a:rPr lang="en-US" altLang="ko-KR" sz="2000" dirty="0"/>
              <a:t>Project</a:t>
            </a:r>
            <a:r>
              <a:rPr lang="ko-KR" altLang="en-US" sz="2000" dirty="0"/>
              <a:t>를 </a:t>
            </a:r>
            <a:r>
              <a:rPr lang="en-US" altLang="ko-KR" sz="2000" dirty="0"/>
              <a:t>GCM Web Server</a:t>
            </a:r>
            <a:r>
              <a:rPr lang="ko-KR" altLang="en-US" sz="2000" dirty="0"/>
              <a:t>에 등록하여야 </a:t>
            </a:r>
            <a:r>
              <a:rPr lang="ko-KR" altLang="en-US" sz="2000" dirty="0" smtClean="0"/>
              <a:t>사용가능</a:t>
            </a:r>
            <a:endParaRPr lang="en-US" altLang="ko-KR" sz="2000" dirty="0" smtClean="0"/>
          </a:p>
          <a:p>
            <a:pPr fontAlgn="base"/>
            <a:r>
              <a:rPr lang="en-US" altLang="ko-KR" sz="2000" dirty="0" smtClean="0"/>
              <a:t>	</a:t>
            </a:r>
            <a:r>
              <a:rPr lang="ko-KR" altLang="en-US" sz="2000" dirty="0" smtClean="0"/>
              <a:t>메시지를 </a:t>
            </a:r>
            <a:r>
              <a:rPr lang="ko-KR" altLang="en-US" sz="2000" dirty="0"/>
              <a:t>보내는 </a:t>
            </a:r>
            <a:r>
              <a:rPr lang="en-US" altLang="ko-KR" sz="2000" dirty="0"/>
              <a:t>3rd party </a:t>
            </a:r>
            <a:r>
              <a:rPr lang="ko-KR" altLang="en-US" sz="2000" dirty="0"/>
              <a:t>서버를 따로 </a:t>
            </a:r>
            <a:r>
              <a:rPr lang="ko-KR" altLang="en-US" sz="2000" dirty="0" smtClean="0"/>
              <a:t>두고 사용</a:t>
            </a:r>
            <a:endParaRPr lang="ko-KR" altLang="en-US" sz="2000" dirty="0"/>
          </a:p>
          <a:p>
            <a:pPr fontAlgn="base"/>
            <a:endParaRPr lang="en-US" altLang="ko-KR" sz="2000" dirty="0" smtClean="0"/>
          </a:p>
          <a:p>
            <a:pPr fontAlgn="base"/>
            <a:r>
              <a:rPr lang="ko-KR" altLang="en-US" sz="2000" b="1" dirty="0"/>
              <a:t>우리 </a:t>
            </a:r>
            <a:r>
              <a:rPr lang="en-US" altLang="ko-KR" sz="2000" b="1" dirty="0"/>
              <a:t>App</a:t>
            </a:r>
            <a:r>
              <a:rPr lang="ko-KR" altLang="en-US" sz="2000" b="1" dirty="0"/>
              <a:t>에서는</a:t>
            </a:r>
            <a:endParaRPr lang="en-US" altLang="ko-KR" sz="2000" b="1" dirty="0"/>
          </a:p>
          <a:p>
            <a:pPr fontAlgn="base"/>
            <a:r>
              <a:rPr lang="en-US" altLang="ko-KR" sz="2000" dirty="0" smtClean="0"/>
              <a:t>-&gt;	</a:t>
            </a:r>
            <a:r>
              <a:rPr lang="ko-KR" altLang="en-US" sz="2000" dirty="0" smtClean="0"/>
              <a:t>신작 영화들에 대해서 개봉일에 맞추어 알람을 허용한 사용자들에게 일괄적으로 신작 리스트를 푸시알림으로 제공</a:t>
            </a:r>
            <a:endParaRPr lang="en-US" altLang="ko-KR" sz="2000" dirty="0"/>
          </a:p>
        </p:txBody>
      </p:sp>
      <p:pic>
        <p:nvPicPr>
          <p:cNvPr id="9" name="Picture 7" descr="C:\Users\Min\Desktop\모바일\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537" y="2142665"/>
            <a:ext cx="1405327" cy="109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438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8_picture1" descr="ipho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5705" y="3465186"/>
            <a:ext cx="1693941" cy="3325321"/>
          </a:xfrm>
          <a:prstGeom prst="rect">
            <a:avLst/>
          </a:prstGeom>
        </p:spPr>
      </p:pic>
      <p:pic>
        <p:nvPicPr>
          <p:cNvPr id="4" name="slide8_picture2" descr="ipho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56178" y="3465185"/>
            <a:ext cx="1693941" cy="3325321"/>
          </a:xfrm>
          <a:prstGeom prst="rect">
            <a:avLst/>
          </a:prstGeom>
        </p:spPr>
      </p:pic>
      <p:pic>
        <p:nvPicPr>
          <p:cNvPr id="5" name="slide8_picture3" descr="ipho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0757" y="3465186"/>
            <a:ext cx="1693941" cy="3325321"/>
          </a:xfrm>
          <a:prstGeom prst="rect">
            <a:avLst/>
          </a:prstGeom>
        </p:spPr>
      </p:pic>
      <p:pic>
        <p:nvPicPr>
          <p:cNvPr id="6" name="slide8_picture4" descr="ipho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01230" y="3465185"/>
            <a:ext cx="1693941" cy="3325321"/>
          </a:xfrm>
          <a:prstGeom prst="rect">
            <a:avLst/>
          </a:prstGeom>
        </p:spPr>
      </p:pic>
      <p:pic>
        <p:nvPicPr>
          <p:cNvPr id="8" name="slide8_picture6" descr="ipho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4132" y="3465185"/>
            <a:ext cx="1693941" cy="3325321"/>
          </a:xfrm>
          <a:prstGeom prst="rect">
            <a:avLst/>
          </a:prstGeom>
        </p:spPr>
      </p:pic>
      <p:sp>
        <p:nvSpPr>
          <p:cNvPr id="10" name="slide8_shape2"/>
          <p:cNvSpPr>
            <a:spLocks noGrp="1"/>
          </p:cNvSpPr>
          <p:nvPr>
            <p:ph type="body" sz="quarter" idx="1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marL="391146" lvl="0" indent="-391146" algn="l" defTabSz="1043056" latinLnBrk="1">
              <a:spcBef>
                <a:spcPct val="20000"/>
              </a:spcBef>
              <a:buNone/>
            </a:pPr>
            <a:r>
              <a:rPr lang="ko-KR" altLang="en-US" sz="6000" b="0" kern="1200" spc="-150" dirty="0" smtClean="0">
                <a:solidFill>
                  <a:srgbClr val="4C2C8D"/>
                </a:solidFill>
                <a:latin typeface="나눔명조"/>
                <a:ea typeface="나눔명조"/>
                <a:cs typeface="+mn-cs"/>
              </a:rPr>
              <a:t>진행 상황</a:t>
            </a:r>
            <a:endParaRPr sz="6000" b="0" kern="1200" spc="-150" dirty="0">
              <a:solidFill>
                <a:srgbClr val="4C2C8D"/>
              </a:solidFill>
              <a:latin typeface="나눔명조"/>
              <a:ea typeface="나눔명조"/>
              <a:cs typeface="+mn-cs"/>
            </a:endParaRPr>
          </a:p>
        </p:txBody>
      </p:sp>
      <p:sp>
        <p:nvSpPr>
          <p:cNvPr id="11" name="slide8_shape3"/>
          <p:cNvSpPr>
            <a:spLocks noGrp="1"/>
          </p:cNvSpPr>
          <p:nvPr>
            <p:ph type="body" sz="quarter" idx="12"/>
          </p:nvPr>
        </p:nvSpPr>
        <p:spPr>
          <a:xfrm>
            <a:off x="476438" y="1692399"/>
            <a:ext cx="8326646" cy="1440160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00"/>
              </a:lnSpc>
              <a:buNone/>
              <a:defRPr sz="2700" b="0" spc="-170" baseline="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>
              <a:buFontTx/>
              <a:buChar char="-"/>
            </a:pPr>
            <a:r>
              <a:rPr lang="ko-KR" altLang="en-US" dirty="0" smtClean="0"/>
              <a:t>웹 </a:t>
            </a:r>
            <a:r>
              <a:rPr lang="ko-KR" altLang="en-US" dirty="0"/>
              <a:t>크롤링 </a:t>
            </a:r>
            <a:r>
              <a:rPr lang="en-US" altLang="ko-KR" dirty="0"/>
              <a:t>– </a:t>
            </a:r>
            <a:r>
              <a:rPr lang="ko-KR" altLang="en-US" dirty="0"/>
              <a:t>영화 </a:t>
            </a:r>
            <a:r>
              <a:rPr lang="en-US" altLang="ko-KR" dirty="0"/>
              <a:t>Data </a:t>
            </a:r>
            <a:r>
              <a:rPr lang="ko-KR" altLang="en-US" dirty="0"/>
              <a:t>획득 및 </a:t>
            </a:r>
            <a:r>
              <a:rPr lang="ko-KR" altLang="en-US" dirty="0" smtClean="0"/>
              <a:t>활용</a:t>
            </a:r>
            <a:endParaRPr lang="en-US" altLang="ko-KR" dirty="0"/>
          </a:p>
          <a:p>
            <a:pPr marL="514350" lvl="0" indent="-514350" algn="l" defTabSz="1043056" latinLnBrk="1">
              <a:lnSpc>
                <a:spcPts val="2900"/>
              </a:lnSpc>
              <a:spcBef>
                <a:spcPct val="20000"/>
              </a:spcBef>
              <a:buFontTx/>
              <a:buChar char="-"/>
            </a:pPr>
            <a:r>
              <a:rPr lang="ko-KR" altLang="en-US" dirty="0" smtClean="0"/>
              <a:t>푸시 알림 </a:t>
            </a:r>
            <a:endParaRPr lang="en-US" altLang="ko-KR" dirty="0" smtClean="0"/>
          </a:p>
          <a:p>
            <a:pPr marL="514350" lvl="0" indent="-514350" algn="l" defTabSz="1043056" latinLnBrk="1">
              <a:lnSpc>
                <a:spcPts val="2900"/>
              </a:lnSpc>
              <a:spcBef>
                <a:spcPct val="20000"/>
              </a:spcBef>
              <a:buFontTx/>
              <a:buChar char="-"/>
            </a:pPr>
            <a:r>
              <a:rPr lang="en-US" altLang="ko-KR" dirty="0" smtClean="0"/>
              <a:t>Google </a:t>
            </a:r>
            <a:r>
              <a:rPr lang="en-US" altLang="ko-KR" dirty="0"/>
              <a:t>Map API – </a:t>
            </a:r>
            <a:r>
              <a:rPr lang="ko-KR" altLang="en-US" dirty="0"/>
              <a:t>위치 </a:t>
            </a:r>
            <a:r>
              <a:rPr lang="en-US" altLang="ko-KR" dirty="0"/>
              <a:t>Data </a:t>
            </a:r>
            <a:r>
              <a:rPr lang="ko-KR" altLang="en-US" dirty="0"/>
              <a:t>획득 및 활용</a:t>
            </a:r>
          </a:p>
        </p:txBody>
      </p:sp>
      <p:pic>
        <p:nvPicPr>
          <p:cNvPr id="14" name="slide8_picture7" descr="arrow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25805" y="4927403"/>
            <a:ext cx="221382" cy="221382"/>
          </a:xfrm>
          <a:prstGeom prst="rect">
            <a:avLst/>
          </a:prstGeom>
        </p:spPr>
      </p:pic>
      <p:sp>
        <p:nvSpPr>
          <p:cNvPr id="19" name="slide8_shape6"/>
          <p:cNvSpPr/>
          <p:nvPr/>
        </p:nvSpPr>
        <p:spPr>
          <a:xfrm>
            <a:off x="2178348" y="3843041"/>
            <a:ext cx="1605740" cy="238586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ts val="1100"/>
              </a:lnSpc>
              <a:buNone/>
              <a:defRPr sz="1000" b="1">
                <a:solidFill>
                  <a:srgbClr val="EA5514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ctr" defTabSz="1043056" latinLnBrk="1">
              <a:lnSpc>
                <a:spcPts val="1100"/>
              </a:lnSpc>
              <a:spcBef>
                <a:spcPct val="20000"/>
              </a:spcBef>
              <a:buNone/>
            </a:pPr>
            <a:r>
              <a:rPr lang="en-US" altLang="ko-KR" sz="1800" b="1" kern="1200" dirty="0">
                <a:solidFill>
                  <a:srgbClr val="EA5514"/>
                </a:solidFill>
              </a:rPr>
              <a:t>2</a:t>
            </a:r>
          </a:p>
          <a:p>
            <a:pPr marL="391146" lvl="0" indent="-391146" algn="ctr" defTabSz="1043056" latinLnBrk="1">
              <a:lnSpc>
                <a:spcPts val="1100"/>
              </a:lnSpc>
              <a:spcBef>
                <a:spcPct val="20000"/>
              </a:spcBef>
              <a:buNone/>
            </a:pPr>
            <a:r>
              <a:rPr lang="ko-KR" altLang="en-US" sz="1800" dirty="0" smtClean="0"/>
              <a:t>데이터베이스</a:t>
            </a:r>
            <a:endParaRPr lang="en-US" altLang="ko-KR" sz="1800" dirty="0" smtClean="0"/>
          </a:p>
          <a:p>
            <a:pPr marL="391146" lvl="0" indent="-391146" algn="ctr" defTabSz="1043056" latinLnBrk="1">
              <a:lnSpc>
                <a:spcPts val="1100"/>
              </a:lnSpc>
              <a:spcBef>
                <a:spcPct val="20000"/>
              </a:spcBef>
              <a:buNone/>
            </a:pPr>
            <a:r>
              <a:rPr lang="en-US" altLang="ko-KR" sz="1800" dirty="0" smtClean="0"/>
              <a:t>-&gt;</a:t>
            </a:r>
          </a:p>
          <a:p>
            <a:pPr marL="391146" lvl="0" indent="-391146" algn="ctr" defTabSz="1043056" latinLnBrk="1">
              <a:lnSpc>
                <a:spcPts val="1100"/>
              </a:lnSpc>
              <a:spcBef>
                <a:spcPct val="20000"/>
              </a:spcBef>
              <a:buNone/>
            </a:pPr>
            <a:r>
              <a:rPr lang="en-US" altLang="ko-KR" sz="1800" dirty="0" smtClean="0"/>
              <a:t>App</a:t>
            </a:r>
            <a:r>
              <a:rPr lang="ko-KR" altLang="en-US" sz="1800" dirty="0" smtClean="0"/>
              <a:t>화면에출력</a:t>
            </a:r>
            <a:endParaRPr lang="en-US" altLang="ko-KR" sz="1800" b="1" kern="1200" dirty="0">
              <a:solidFill>
                <a:srgbClr val="EA5514"/>
              </a:solidFill>
            </a:endParaRPr>
          </a:p>
        </p:txBody>
      </p:sp>
      <p:sp>
        <p:nvSpPr>
          <p:cNvPr id="20" name="slide8_shape7"/>
          <p:cNvSpPr/>
          <p:nvPr/>
        </p:nvSpPr>
        <p:spPr>
          <a:xfrm>
            <a:off x="4122564" y="3843040"/>
            <a:ext cx="1605740" cy="238586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ts val="1100"/>
              </a:lnSpc>
              <a:buNone/>
              <a:defRPr sz="1000" b="1">
                <a:solidFill>
                  <a:srgbClr val="EA5514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ctr" defTabSz="1043056" latinLnBrk="1">
              <a:lnSpc>
                <a:spcPts val="1100"/>
              </a:lnSpc>
              <a:spcBef>
                <a:spcPct val="20000"/>
              </a:spcBef>
              <a:buNone/>
            </a:pPr>
            <a:r>
              <a:rPr lang="en-US" altLang="ko-KR" sz="1800" b="1" kern="1200" dirty="0" smtClean="0">
                <a:solidFill>
                  <a:srgbClr val="EA5514"/>
                </a:solidFill>
                <a:latin typeface="나눔고딕"/>
                <a:ea typeface="나눔고딕"/>
                <a:cs typeface="+mn-cs"/>
              </a:rPr>
              <a:t>3</a:t>
            </a:r>
          </a:p>
          <a:p>
            <a:pPr marL="391146" lvl="0" indent="-391146" algn="ctr" defTabSz="1043056" latinLnBrk="1">
              <a:lnSpc>
                <a:spcPts val="1100"/>
              </a:lnSpc>
              <a:spcBef>
                <a:spcPct val="20000"/>
              </a:spcBef>
              <a:buNone/>
            </a:pPr>
            <a:r>
              <a:rPr lang="en-US" altLang="ko-KR" sz="1800" b="1" kern="1200" dirty="0" smtClean="0">
                <a:solidFill>
                  <a:srgbClr val="EA5514"/>
                </a:solidFill>
                <a:latin typeface="나눔고딕"/>
                <a:ea typeface="나눔고딕"/>
                <a:cs typeface="+mn-cs"/>
              </a:rPr>
              <a:t>GCM</a:t>
            </a:r>
            <a:r>
              <a:rPr lang="ko-KR" altLang="en-US" sz="1800" b="1" kern="1200" dirty="0" smtClean="0">
                <a:solidFill>
                  <a:srgbClr val="EA5514"/>
                </a:solidFill>
                <a:latin typeface="나눔고딕"/>
                <a:ea typeface="나눔고딕"/>
                <a:cs typeface="+mn-cs"/>
              </a:rPr>
              <a:t>을 이용한</a:t>
            </a:r>
            <a:endParaRPr lang="en-US" altLang="ko-KR" sz="1800" b="1" kern="1200" dirty="0" smtClean="0">
              <a:solidFill>
                <a:srgbClr val="EA5514"/>
              </a:solidFill>
              <a:latin typeface="나눔고딕"/>
              <a:ea typeface="나눔고딕"/>
              <a:cs typeface="+mn-cs"/>
            </a:endParaRPr>
          </a:p>
          <a:p>
            <a:pPr marL="391146" lvl="0" indent="-391146" algn="ctr" defTabSz="1043056" latinLnBrk="1">
              <a:lnSpc>
                <a:spcPts val="1100"/>
              </a:lnSpc>
              <a:spcBef>
                <a:spcPct val="20000"/>
              </a:spcBef>
              <a:buNone/>
            </a:pPr>
            <a:r>
              <a:rPr lang="ko-KR" altLang="en-US" sz="1800" b="1" kern="1200" dirty="0" smtClean="0">
                <a:solidFill>
                  <a:srgbClr val="EA5514"/>
                </a:solidFill>
                <a:latin typeface="나눔고딕"/>
                <a:ea typeface="나눔고딕"/>
                <a:cs typeface="+mn-cs"/>
              </a:rPr>
              <a:t>푸시알림</a:t>
            </a:r>
            <a:endParaRPr lang="en-US" altLang="ko-KR" sz="1800" b="1" kern="1200" dirty="0">
              <a:solidFill>
                <a:srgbClr val="EA5514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21" name="slide8_shape8"/>
          <p:cNvSpPr/>
          <p:nvPr/>
        </p:nvSpPr>
        <p:spPr>
          <a:xfrm>
            <a:off x="5994772" y="3843041"/>
            <a:ext cx="1605740" cy="238586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ts val="1100"/>
              </a:lnSpc>
              <a:buNone/>
              <a:defRPr sz="1000" b="1">
                <a:solidFill>
                  <a:srgbClr val="EA5514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ctr" defTabSz="1043056" latinLnBrk="1">
              <a:lnSpc>
                <a:spcPts val="1100"/>
              </a:lnSpc>
              <a:spcBef>
                <a:spcPct val="20000"/>
              </a:spcBef>
              <a:buNone/>
            </a:pPr>
            <a:r>
              <a:rPr lang="en-US" altLang="ko-KR" sz="1800" b="1" kern="1200" dirty="0" smtClean="0">
                <a:solidFill>
                  <a:srgbClr val="EA5514"/>
                </a:solidFill>
              </a:rPr>
              <a:t>4</a:t>
            </a:r>
            <a:endParaRPr lang="en-US" altLang="ko-KR" sz="1800" dirty="0"/>
          </a:p>
          <a:p>
            <a:pPr marL="391146" lvl="0" indent="-391146" algn="ctr" defTabSz="1043056" latinLnBrk="1">
              <a:lnSpc>
                <a:spcPts val="1100"/>
              </a:lnSpc>
              <a:spcBef>
                <a:spcPct val="20000"/>
              </a:spcBef>
              <a:buNone/>
            </a:pPr>
            <a:r>
              <a:rPr lang="ko-KR" altLang="en-US" sz="1800" b="1" kern="1200" dirty="0" smtClean="0">
                <a:solidFill>
                  <a:srgbClr val="EA5514"/>
                </a:solidFill>
              </a:rPr>
              <a:t>위치정보</a:t>
            </a:r>
            <a:endParaRPr lang="en-US" altLang="ko-KR" sz="1800" b="1" kern="1200" dirty="0" smtClean="0">
              <a:solidFill>
                <a:srgbClr val="EA5514"/>
              </a:solidFill>
            </a:endParaRPr>
          </a:p>
          <a:p>
            <a:pPr marL="391146" lvl="0" indent="-391146" algn="ctr" defTabSz="1043056" latinLnBrk="1">
              <a:lnSpc>
                <a:spcPts val="1100"/>
              </a:lnSpc>
              <a:spcBef>
                <a:spcPct val="20000"/>
              </a:spcBef>
              <a:buNone/>
            </a:pPr>
            <a:r>
              <a:rPr lang="ko-KR" altLang="en-US" sz="1800" b="1" kern="1200" dirty="0" smtClean="0">
                <a:solidFill>
                  <a:srgbClr val="EA5514"/>
                </a:solidFill>
              </a:rPr>
              <a:t>활용 </a:t>
            </a:r>
            <a:endParaRPr lang="en-US" altLang="ko-KR" sz="1800" b="1" kern="1200" dirty="0" smtClean="0">
              <a:solidFill>
                <a:srgbClr val="EA5514"/>
              </a:solidFill>
            </a:endParaRPr>
          </a:p>
          <a:p>
            <a:pPr marL="391146" lvl="0" indent="-391146" algn="ctr" defTabSz="1043056" latinLnBrk="1">
              <a:lnSpc>
                <a:spcPts val="1100"/>
              </a:lnSpc>
              <a:spcBef>
                <a:spcPct val="20000"/>
              </a:spcBef>
              <a:buNone/>
            </a:pPr>
            <a:endParaRPr lang="en-US" altLang="ko-KR" sz="1800" b="1" kern="1200" dirty="0" smtClean="0">
              <a:solidFill>
                <a:srgbClr val="EA5514"/>
              </a:solidFill>
            </a:endParaRPr>
          </a:p>
          <a:p>
            <a:pPr marL="391146" lvl="0" indent="-391146" algn="ctr" defTabSz="1043056" latinLnBrk="1">
              <a:lnSpc>
                <a:spcPts val="1100"/>
              </a:lnSpc>
              <a:spcBef>
                <a:spcPct val="20000"/>
              </a:spcBef>
              <a:buNone/>
            </a:pPr>
            <a:r>
              <a:rPr lang="ko-KR" altLang="en-US" sz="1800" b="1" kern="1200" dirty="0" smtClean="0">
                <a:solidFill>
                  <a:srgbClr val="EA5514"/>
                </a:solidFill>
              </a:rPr>
              <a:t>영화관 </a:t>
            </a:r>
            <a:endParaRPr lang="en-US" altLang="ko-KR" sz="1800" b="1" kern="1200" dirty="0" smtClean="0">
              <a:solidFill>
                <a:srgbClr val="EA5514"/>
              </a:solidFill>
            </a:endParaRPr>
          </a:p>
          <a:p>
            <a:pPr marL="391146" lvl="0" indent="-391146" algn="ctr" defTabSz="1043056" latinLnBrk="1">
              <a:lnSpc>
                <a:spcPts val="1100"/>
              </a:lnSpc>
              <a:spcBef>
                <a:spcPct val="20000"/>
              </a:spcBef>
              <a:buNone/>
            </a:pPr>
            <a:r>
              <a:rPr lang="ko-KR" altLang="en-US" sz="1800" b="1" kern="1200" dirty="0" smtClean="0">
                <a:solidFill>
                  <a:srgbClr val="EA5514"/>
                </a:solidFill>
              </a:rPr>
              <a:t>리스트 정렬</a:t>
            </a:r>
            <a:endParaRPr lang="en-US" altLang="ko-KR" sz="1800" b="1" kern="1200" dirty="0">
              <a:solidFill>
                <a:srgbClr val="EA5514"/>
              </a:solidFill>
            </a:endParaRPr>
          </a:p>
        </p:txBody>
      </p:sp>
      <p:sp>
        <p:nvSpPr>
          <p:cNvPr id="22" name="slide8_shape9"/>
          <p:cNvSpPr/>
          <p:nvPr/>
        </p:nvSpPr>
        <p:spPr>
          <a:xfrm>
            <a:off x="7938988" y="3843040"/>
            <a:ext cx="1605740" cy="238586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ts val="1100"/>
              </a:lnSpc>
              <a:buNone/>
              <a:defRPr sz="1000" b="1">
                <a:solidFill>
                  <a:srgbClr val="EA5514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ctr" defTabSz="1043056" latinLnBrk="1">
              <a:lnSpc>
                <a:spcPts val="1100"/>
              </a:lnSpc>
              <a:spcBef>
                <a:spcPct val="20000"/>
              </a:spcBef>
              <a:buNone/>
            </a:pPr>
            <a:r>
              <a:rPr lang="en-US" altLang="ko-KR" sz="1800" b="1" kern="1200" dirty="0" smtClean="0">
                <a:solidFill>
                  <a:srgbClr val="EA5514"/>
                </a:solidFill>
                <a:latin typeface="나눔고딕"/>
                <a:ea typeface="나눔고딕"/>
                <a:cs typeface="+mn-cs"/>
              </a:rPr>
              <a:t>5</a:t>
            </a:r>
          </a:p>
          <a:p>
            <a:pPr marL="391146" lvl="0" indent="-391146" algn="ctr" defTabSz="1043056" latinLnBrk="1">
              <a:lnSpc>
                <a:spcPts val="1100"/>
              </a:lnSpc>
              <a:spcBef>
                <a:spcPct val="20000"/>
              </a:spcBef>
              <a:buNone/>
            </a:pPr>
            <a:r>
              <a:rPr lang="en-US" altLang="ko-KR" sz="1800" b="1" kern="1200" dirty="0" smtClean="0">
                <a:solidFill>
                  <a:srgbClr val="EA5514"/>
                </a:solidFill>
                <a:latin typeface="나눔고딕"/>
                <a:ea typeface="나눔고딕"/>
                <a:cs typeface="+mn-cs"/>
              </a:rPr>
              <a:t>UI </a:t>
            </a:r>
            <a:r>
              <a:rPr lang="ko-KR" altLang="en-US" sz="1800" b="1" kern="1200" dirty="0" smtClean="0">
                <a:solidFill>
                  <a:srgbClr val="EA5514"/>
                </a:solidFill>
                <a:latin typeface="나눔고딕"/>
                <a:ea typeface="나눔고딕"/>
                <a:cs typeface="+mn-cs"/>
              </a:rPr>
              <a:t>진행 중</a:t>
            </a:r>
            <a:endParaRPr lang="en-US" altLang="ko-KR" sz="1800" b="1" kern="1200" dirty="0">
              <a:solidFill>
                <a:srgbClr val="EA5514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30" name="slide8_shape17"/>
          <p:cNvSpPr/>
          <p:nvPr/>
        </p:nvSpPr>
        <p:spPr>
          <a:xfrm>
            <a:off x="310901" y="3987056"/>
            <a:ext cx="1532768" cy="238586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ts val="1100"/>
              </a:lnSpc>
              <a:buNone/>
              <a:defRPr sz="1000" b="1">
                <a:solidFill>
                  <a:srgbClr val="EA5514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defTabSz="1043056" latinLnBrk="1">
              <a:lnSpc>
                <a:spcPts val="1100"/>
              </a:lnSpc>
              <a:spcBef>
                <a:spcPct val="20000"/>
              </a:spcBef>
              <a:buNone/>
            </a:pPr>
            <a:r>
              <a:rPr lang="en-US" altLang="ko-KR" sz="1800" b="1" kern="1200" dirty="0" smtClean="0">
                <a:solidFill>
                  <a:srgbClr val="EA5514"/>
                </a:solidFill>
                <a:latin typeface="나눔고딕"/>
                <a:ea typeface="나눔고딕"/>
                <a:cs typeface="+mn-cs"/>
              </a:rPr>
              <a:t>1</a:t>
            </a:r>
          </a:p>
          <a:p>
            <a:pPr marL="391146" lvl="0" indent="-391146" defTabSz="1043056" latinLnBrk="1">
              <a:lnSpc>
                <a:spcPts val="1100"/>
              </a:lnSpc>
              <a:spcBef>
                <a:spcPct val="20000"/>
              </a:spcBef>
              <a:buNone/>
            </a:pPr>
            <a:r>
              <a:rPr lang="ko-KR" altLang="en-US" sz="1800" b="1" kern="1200" dirty="0" smtClean="0">
                <a:solidFill>
                  <a:srgbClr val="EA5514"/>
                </a:solidFill>
                <a:latin typeface="나눔고딕"/>
                <a:ea typeface="나눔고딕"/>
                <a:cs typeface="+mn-cs"/>
              </a:rPr>
              <a:t>영화 정보</a:t>
            </a:r>
            <a:endParaRPr lang="en-US" altLang="ko-KR" sz="1800" b="1" kern="1200" dirty="0" smtClean="0">
              <a:solidFill>
                <a:srgbClr val="EA5514"/>
              </a:solidFill>
              <a:latin typeface="나눔고딕"/>
              <a:ea typeface="나눔고딕"/>
              <a:cs typeface="+mn-cs"/>
            </a:endParaRPr>
          </a:p>
          <a:p>
            <a:pPr marL="391146" lvl="0" indent="-391146" defTabSz="1043056" latinLnBrk="1">
              <a:lnSpc>
                <a:spcPts val="1100"/>
              </a:lnSpc>
              <a:spcBef>
                <a:spcPct val="20000"/>
              </a:spcBef>
              <a:buNone/>
            </a:pPr>
            <a:r>
              <a:rPr lang="ko-KR" altLang="en-US" sz="1800" b="1" kern="1200" dirty="0" smtClean="0">
                <a:solidFill>
                  <a:srgbClr val="EA5514"/>
                </a:solidFill>
                <a:latin typeface="나눔고딕"/>
                <a:ea typeface="나눔고딕"/>
                <a:cs typeface="+mn-cs"/>
              </a:rPr>
              <a:t>크롤링</a:t>
            </a:r>
            <a:endParaRPr lang="en-US" altLang="ko-KR" sz="1800" b="1" kern="1200" dirty="0" smtClean="0">
              <a:solidFill>
                <a:srgbClr val="EA5514"/>
              </a:solidFill>
              <a:latin typeface="나눔고딕"/>
              <a:ea typeface="나눔고딕"/>
              <a:cs typeface="+mn-cs"/>
            </a:endParaRPr>
          </a:p>
          <a:p>
            <a:pPr marL="391146" lvl="0" indent="-391146" defTabSz="1043056" latinLnBrk="1">
              <a:lnSpc>
                <a:spcPts val="1100"/>
              </a:lnSpc>
              <a:spcBef>
                <a:spcPct val="20000"/>
              </a:spcBef>
              <a:buNone/>
            </a:pPr>
            <a:r>
              <a:rPr lang="en-US" altLang="ko-KR" sz="1800" dirty="0" smtClean="0"/>
              <a:t>&amp;</a:t>
            </a:r>
            <a:endParaRPr lang="en-US" altLang="ko-KR" sz="1800" b="1" kern="1200" dirty="0" smtClean="0">
              <a:solidFill>
                <a:srgbClr val="EA5514"/>
              </a:solidFill>
              <a:latin typeface="나눔고딕"/>
              <a:ea typeface="나눔고딕"/>
              <a:cs typeface="+mn-cs"/>
            </a:endParaRPr>
          </a:p>
          <a:p>
            <a:pPr marL="391146" lvl="0" indent="-391146" defTabSz="1043056" latinLnBrk="1">
              <a:lnSpc>
                <a:spcPts val="1100"/>
              </a:lnSpc>
              <a:spcBef>
                <a:spcPct val="20000"/>
              </a:spcBef>
              <a:buNone/>
            </a:pPr>
            <a:r>
              <a:rPr lang="ko-KR" altLang="en-US" sz="1800" b="1" kern="1200" dirty="0" smtClean="0">
                <a:solidFill>
                  <a:srgbClr val="EA5514"/>
                </a:solidFill>
                <a:latin typeface="나눔고딕"/>
                <a:ea typeface="나눔고딕"/>
                <a:cs typeface="+mn-cs"/>
              </a:rPr>
              <a:t>데이터베이스 </a:t>
            </a:r>
            <a:endParaRPr lang="en-US" altLang="ko-KR" sz="1800" b="1" kern="1200" dirty="0" smtClean="0">
              <a:solidFill>
                <a:srgbClr val="EA5514"/>
              </a:solidFill>
              <a:latin typeface="나눔고딕"/>
              <a:ea typeface="나눔고딕"/>
              <a:cs typeface="+mn-cs"/>
            </a:endParaRPr>
          </a:p>
          <a:p>
            <a:pPr marL="391146" lvl="0" indent="-391146" defTabSz="1043056" latinLnBrk="1">
              <a:lnSpc>
                <a:spcPts val="1100"/>
              </a:lnSpc>
              <a:spcBef>
                <a:spcPct val="20000"/>
              </a:spcBef>
              <a:buNone/>
            </a:pPr>
            <a:r>
              <a:rPr lang="ko-KR" altLang="en-US" sz="1800" b="1" kern="1200" dirty="0" smtClean="0">
                <a:solidFill>
                  <a:srgbClr val="EA5514"/>
                </a:solidFill>
                <a:latin typeface="나눔고딕"/>
                <a:ea typeface="나눔고딕"/>
                <a:cs typeface="+mn-cs"/>
              </a:rPr>
              <a:t>저장</a:t>
            </a:r>
            <a:endParaRPr sz="1800" b="1" i="0" strike="noStrike" kern="1200" cap="none" spc="0" baseline="0" dirty="0">
              <a:ln>
                <a:noFill/>
              </a:ln>
              <a:solidFill>
                <a:srgbClr val="EA5514"/>
              </a:solidFill>
              <a:effectLst/>
              <a:latin typeface="나눔고딕"/>
              <a:ea typeface="나눔고딕"/>
              <a:cs typeface="+mn-cs"/>
            </a:endParaRPr>
          </a:p>
        </p:txBody>
      </p:sp>
      <p:sp>
        <p:nvSpPr>
          <p:cNvPr id="32" name="slide5_shape5"/>
          <p:cNvSpPr>
            <a:spLocks noGrp="1"/>
          </p:cNvSpPr>
          <p:nvPr>
            <p:ph type="body" sz="quarter" idx="4294967295"/>
          </p:nvPr>
        </p:nvSpPr>
        <p:spPr>
          <a:xfrm>
            <a:off x="9670163" y="2355597"/>
            <a:ext cx="717097" cy="84897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ts val="1100"/>
              </a:lnSpc>
              <a:spcBef>
                <a:spcPct val="20000"/>
              </a:spcBef>
              <a:buNone/>
            </a:pPr>
            <a:r>
              <a:rPr lang="en-US" altLang="ko-KR" sz="1300" b="1" kern="120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my</a:t>
            </a:r>
          </a:p>
          <a:p>
            <a:pPr marL="391146" lvl="0" indent="-391146" algn="l" defTabSz="1043056" latinLnBrk="1">
              <a:lnSpc>
                <a:spcPts val="1100"/>
              </a:lnSpc>
              <a:spcBef>
                <a:spcPct val="20000"/>
              </a:spcBef>
              <a:buNone/>
            </a:pPr>
            <a:r>
              <a:rPr lang="en-US" altLang="ko-KR" dirty="0" smtClean="0"/>
              <a:t>See</a:t>
            </a:r>
            <a:r>
              <a:rPr lang="ko-KR" altLang="en-US" dirty="0" err="1" smtClean="0"/>
              <a:t>네마</a:t>
            </a:r>
            <a:endParaRPr lang="en-US" altLang="ko-KR" sz="1300" b="1" kern="120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391146" lvl="0" indent="-391146" algn="l" defTabSz="1043056" latinLnBrk="1">
              <a:lnSpc>
                <a:spcPts val="1100"/>
              </a:lnSpc>
              <a:spcBef>
                <a:spcPct val="20000"/>
              </a:spcBef>
              <a:buNone/>
            </a:pPr>
            <a:r>
              <a:rPr lang="en-US" altLang="ko-KR" sz="1300" b="1" kern="120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design</a:t>
            </a:r>
            <a:endParaRPr sz="1300" b="1" kern="120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31" name="slide8_picture7" descr="arrow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33484" y="4927403"/>
            <a:ext cx="221382" cy="221382"/>
          </a:xfrm>
          <a:prstGeom prst="rect">
            <a:avLst/>
          </a:prstGeom>
        </p:spPr>
      </p:pic>
      <p:pic>
        <p:nvPicPr>
          <p:cNvPr id="33" name="slide8_picture7" descr="arrow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31469" y="4927403"/>
            <a:ext cx="221382" cy="221382"/>
          </a:xfrm>
          <a:prstGeom prst="rect">
            <a:avLst/>
          </a:prstGeom>
        </p:spPr>
      </p:pic>
      <p:pic>
        <p:nvPicPr>
          <p:cNvPr id="34" name="slide8_picture7" descr="arrow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92160" y="4927402"/>
            <a:ext cx="221382" cy="221382"/>
          </a:xfrm>
          <a:prstGeom prst="rect">
            <a:avLst/>
          </a:prstGeom>
        </p:spPr>
      </p:pic>
      <p:pic>
        <p:nvPicPr>
          <p:cNvPr id="40" name="Picture 7" descr="C:\Users\Min\Desktop\모바일\로고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537" y="2142665"/>
            <a:ext cx="1405327" cy="109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9_picture1" descr="iph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390" y="2798189"/>
            <a:ext cx="1900408" cy="3729278"/>
          </a:xfrm>
          <a:prstGeom prst="rect">
            <a:avLst/>
          </a:prstGeom>
        </p:spPr>
      </p:pic>
      <p:pic>
        <p:nvPicPr>
          <p:cNvPr id="4" name="slide9_picture2" descr="iph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2554" y="2814769"/>
            <a:ext cx="1900408" cy="3729278"/>
          </a:xfrm>
          <a:prstGeom prst="rect">
            <a:avLst/>
          </a:prstGeom>
        </p:spPr>
      </p:pic>
      <p:pic>
        <p:nvPicPr>
          <p:cNvPr id="5" name="slide9_picture3" descr="iph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2636" y="2814769"/>
            <a:ext cx="1900408" cy="3729278"/>
          </a:xfrm>
          <a:prstGeom prst="rect">
            <a:avLst/>
          </a:prstGeom>
        </p:spPr>
      </p:pic>
      <p:sp>
        <p:nvSpPr>
          <p:cNvPr id="15" name="slide9_shape10"/>
          <p:cNvSpPr>
            <a:spLocks noGrp="1"/>
          </p:cNvSpPr>
          <p:nvPr>
            <p:ph type="body" sz="quarter" idx="14"/>
          </p:nvPr>
        </p:nvSpPr>
        <p:spPr>
          <a:xfrm>
            <a:off x="539999" y="6706899"/>
            <a:ext cx="8697313" cy="1619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1" baseline="0">
                <a:solidFill>
                  <a:srgbClr val="4C2C8D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ts val="900"/>
              </a:lnSpc>
              <a:spcBef>
                <a:spcPct val="20000"/>
              </a:spcBef>
              <a:buNone/>
            </a:pPr>
            <a:r>
              <a:rPr lang="en-US" altLang="ko-KR" sz="700" b="1" kern="1200" baseline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01. </a:t>
            </a:r>
            <a:r>
              <a:rPr lang="ko-KR" altLang="en-US" sz="700" b="1" kern="1200" baseline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설명</a:t>
            </a:r>
            <a:r>
              <a:rPr lang="en-US" altLang="en-US" sz="700" b="1" kern="1200" baseline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   </a:t>
            </a:r>
            <a:r>
              <a:rPr lang="en-US" altLang="ko-KR" sz="700" b="1" kern="1200" baseline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/   02. </a:t>
            </a:r>
            <a:r>
              <a:rPr lang="ko-KR" altLang="en-US" sz="700" b="1" kern="1200" baseline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설명</a:t>
            </a:r>
            <a:r>
              <a:rPr lang="en-US" altLang="en-US" sz="700" b="1" kern="1200" baseline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   </a:t>
            </a:r>
            <a:r>
              <a:rPr lang="en-US" altLang="ko-KR" sz="700" b="1" kern="1200" baseline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/   03. </a:t>
            </a:r>
            <a:r>
              <a:rPr lang="ko-KR" altLang="en-US" sz="700" b="1" kern="1200" baseline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설명</a:t>
            </a:r>
            <a:r>
              <a:rPr lang="en-US" altLang="en-US" sz="700" b="1" kern="1200" baseline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700" b="1" kern="1200" baseline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– </a:t>
            </a:r>
            <a:r>
              <a:rPr lang="ko-KR" altLang="en-US" sz="700" b="1" kern="1200" baseline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나눔고딕</a:t>
            </a:r>
            <a:r>
              <a:rPr lang="en-US" altLang="en-US" sz="700" b="1" kern="1200" baseline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700" b="1" kern="1200" baseline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B, 7pt </a:t>
            </a:r>
            <a:endParaRPr sz="700" b="1" kern="1200" baseline="0">
              <a:solidFill>
                <a:srgbClr val="4C2C8D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6" name="slide9_shape11"/>
          <p:cNvSpPr>
            <a:spLocks noGrp="1"/>
          </p:cNvSpPr>
          <p:nvPr>
            <p:ph type="body" sz="quarter" idx="12"/>
          </p:nvPr>
        </p:nvSpPr>
        <p:spPr>
          <a:xfrm>
            <a:off x="540000" y="1954801"/>
            <a:ext cx="8496000" cy="766954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00"/>
              </a:lnSpc>
              <a:buNone/>
              <a:defRPr sz="2700" b="0" spc="-170" baseline="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lvl="0"/>
            <a:r>
              <a:rPr lang="en-US" altLang="ko-KR" dirty="0" smtClean="0"/>
              <a:t>1) </a:t>
            </a:r>
            <a:r>
              <a:rPr lang="ko-KR" altLang="en-US" dirty="0" smtClean="0"/>
              <a:t>웹 크롤링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영화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획득 및 활용</a:t>
            </a:r>
            <a:endParaRPr sz="2700" b="0" kern="1200" spc="-170" baseline="0" dirty="0">
              <a:solidFill>
                <a:srgbClr val="4C2C8D"/>
              </a:solidFill>
              <a:latin typeface="나눔명조"/>
              <a:ea typeface="나눔명조"/>
              <a:cs typeface="+mn-cs"/>
            </a:endParaRPr>
          </a:p>
        </p:txBody>
      </p:sp>
      <p:sp>
        <p:nvSpPr>
          <p:cNvPr id="18" name="slide9_shape13"/>
          <p:cNvSpPr>
            <a:spLocks noGrp="1"/>
          </p:cNvSpPr>
          <p:nvPr>
            <p:ph type="body" sz="quarter" idx="1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marL="391146" lvl="0" indent="-391146" algn="l" defTabSz="1043056" latinLnBrk="1">
              <a:spcBef>
                <a:spcPct val="20000"/>
              </a:spcBef>
              <a:buNone/>
            </a:pPr>
            <a:r>
              <a:rPr lang="ko-KR" altLang="en-US" sz="6000" dirty="0" smtClean="0"/>
              <a:t>진행 상황</a:t>
            </a:r>
            <a:endParaRPr sz="6000" b="0" kern="1200" spc="-150" dirty="0">
              <a:solidFill>
                <a:srgbClr val="4C2C8D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>
          <a:xfrm>
            <a:off x="9670163" y="2355597"/>
            <a:ext cx="861113" cy="547687"/>
          </a:xfrm>
        </p:spPr>
        <p:txBody>
          <a:bodyPr/>
          <a:lstStyle/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See</a:t>
            </a:r>
            <a:r>
              <a:rPr lang="ko-KR" altLang="en-US" dirty="0" err="1"/>
              <a:t>네마</a:t>
            </a:r>
            <a:endParaRPr lang="ko-KR" altLang="en-US" dirty="0"/>
          </a:p>
          <a:p>
            <a:pPr lvl="0"/>
            <a:r>
              <a:rPr lang="en-US" altLang="ko-KR" dirty="0"/>
              <a:t>design</a:t>
            </a:r>
          </a:p>
          <a:p>
            <a:endParaRPr lang="ko-KR" altLang="en-US" dirty="0"/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497" y="3376320"/>
            <a:ext cx="1666887" cy="2628919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298" y="3376320"/>
            <a:ext cx="1677728" cy="2628919"/>
          </a:xfrm>
          <a:prstGeom prst="rect">
            <a:avLst/>
          </a:prstGeom>
        </p:spPr>
      </p:pic>
      <p:pic>
        <p:nvPicPr>
          <p:cNvPr id="127" name="slide9_picture1" descr="iph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42472" y="2798164"/>
            <a:ext cx="1900408" cy="3729278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303" y="3411178"/>
            <a:ext cx="1674827" cy="2594061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1476" y="3411178"/>
            <a:ext cx="1631900" cy="2594061"/>
          </a:xfrm>
          <a:prstGeom prst="rect">
            <a:avLst/>
          </a:prstGeom>
        </p:spPr>
      </p:pic>
      <p:sp>
        <p:nvSpPr>
          <p:cNvPr id="131" name="slide7_shape3"/>
          <p:cNvSpPr>
            <a:spLocks noGrp="1"/>
          </p:cNvSpPr>
          <p:nvPr>
            <p:ph type="body" sz="quarter" idx="4294967295"/>
          </p:nvPr>
        </p:nvSpPr>
        <p:spPr>
          <a:xfrm>
            <a:off x="8542718" y="3479516"/>
            <a:ext cx="1988558" cy="3389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sz="1000" spc="10" baseline="0">
                <a:solidFill>
                  <a:srgbClr val="E94716"/>
                </a:solidFill>
                <a:latin typeface="나눔고딕"/>
                <a:ea typeface="나눔고딕"/>
              </a:defRPr>
            </a:lvl1pPr>
          </a:lstStyle>
          <a:p>
            <a:pPr fontAlgn="base"/>
            <a:r>
              <a:rPr lang="en-US" altLang="ko-KR" sz="1500" dirty="0" smtClean="0"/>
              <a:t>-&gt;</a:t>
            </a:r>
            <a:r>
              <a:rPr lang="en-US" altLang="ko-KR" sz="1500" dirty="0"/>
              <a:t>	</a:t>
            </a:r>
            <a:r>
              <a:rPr lang="ko-KR" altLang="en-US" sz="1500" dirty="0" smtClean="0"/>
              <a:t>메인화면은 영화 포스터로 구성</a:t>
            </a:r>
            <a:endParaRPr lang="en-US" altLang="ko-KR" sz="1500" dirty="0" smtClean="0"/>
          </a:p>
          <a:p>
            <a:pPr fontAlgn="base"/>
            <a:endParaRPr lang="en-US" altLang="ko-KR" sz="1500" dirty="0"/>
          </a:p>
          <a:p>
            <a:pPr fontAlgn="base"/>
            <a:r>
              <a:rPr lang="en-US" altLang="ko-KR" sz="1500" dirty="0" smtClean="0"/>
              <a:t>	</a:t>
            </a:r>
            <a:r>
              <a:rPr lang="ko-KR" altLang="en-US" sz="1500" dirty="0" smtClean="0"/>
              <a:t>하단 버튼은 각 영화사별 지점출력</a:t>
            </a:r>
            <a:endParaRPr lang="en-US" altLang="ko-KR" sz="1500" dirty="0" smtClean="0"/>
          </a:p>
          <a:p>
            <a:pPr fontAlgn="base"/>
            <a:endParaRPr lang="en-US" altLang="ko-KR" sz="1500" dirty="0"/>
          </a:p>
          <a:p>
            <a:pPr fontAlgn="base"/>
            <a:r>
              <a:rPr lang="en-US" altLang="ko-KR" sz="1500" dirty="0" smtClean="0"/>
              <a:t>	</a:t>
            </a:r>
            <a:r>
              <a:rPr lang="ko-KR" altLang="en-US" sz="1500" dirty="0" smtClean="0"/>
              <a:t>메인 포스터 </a:t>
            </a:r>
            <a:r>
              <a:rPr lang="en-US" altLang="ko-KR" sz="1500" dirty="0" smtClean="0"/>
              <a:t>or </a:t>
            </a:r>
            <a:r>
              <a:rPr lang="ko-KR" altLang="en-US" sz="1500" dirty="0" smtClean="0"/>
              <a:t>영화관 지점 버튼 클릭시 각각 세부 페이지로 링크</a:t>
            </a:r>
            <a:endParaRPr lang="en-US" altLang="ko-KR" sz="1500" dirty="0"/>
          </a:p>
        </p:txBody>
      </p:sp>
      <p:pic>
        <p:nvPicPr>
          <p:cNvPr id="132" name="Picture 7" descr="C:\Users\Min\Desktop\모바일\로고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537" y="2142665"/>
            <a:ext cx="1405327" cy="109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9_shape10"/>
          <p:cNvSpPr>
            <a:spLocks noGrp="1"/>
          </p:cNvSpPr>
          <p:nvPr>
            <p:ph type="body" sz="quarter" idx="14"/>
          </p:nvPr>
        </p:nvSpPr>
        <p:spPr>
          <a:xfrm>
            <a:off x="540000" y="6706801"/>
            <a:ext cx="8496000" cy="16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1" baseline="0">
                <a:solidFill>
                  <a:srgbClr val="4C2C8D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ts val="900"/>
              </a:lnSpc>
              <a:spcBef>
                <a:spcPct val="20000"/>
              </a:spcBef>
              <a:buNone/>
            </a:pPr>
            <a:r>
              <a:rPr lang="en-US" altLang="ko-KR" sz="700" b="1" kern="1200" baseline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01. </a:t>
            </a:r>
            <a:r>
              <a:rPr lang="ko-KR" altLang="en-US" sz="700" b="1" kern="1200" baseline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설명</a:t>
            </a:r>
            <a:r>
              <a:rPr lang="en-US" altLang="en-US" sz="700" b="1" kern="1200" baseline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   </a:t>
            </a:r>
            <a:r>
              <a:rPr lang="en-US" altLang="ko-KR" sz="700" b="1" kern="1200" baseline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/   02. </a:t>
            </a:r>
            <a:r>
              <a:rPr lang="ko-KR" altLang="en-US" sz="700" b="1" kern="1200" baseline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설명</a:t>
            </a:r>
            <a:r>
              <a:rPr lang="en-US" altLang="en-US" sz="700" b="1" kern="1200" baseline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   </a:t>
            </a:r>
            <a:r>
              <a:rPr lang="en-US" altLang="ko-KR" sz="700" b="1" kern="1200" baseline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/   03. </a:t>
            </a:r>
            <a:r>
              <a:rPr lang="ko-KR" altLang="en-US" sz="700" b="1" kern="1200" baseline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설명</a:t>
            </a:r>
            <a:r>
              <a:rPr lang="en-US" altLang="en-US" sz="700" b="1" kern="1200" baseline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700" b="1" kern="1200" baseline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– </a:t>
            </a:r>
            <a:r>
              <a:rPr lang="ko-KR" altLang="en-US" sz="700" b="1" kern="1200" baseline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나눔고딕</a:t>
            </a:r>
            <a:r>
              <a:rPr lang="en-US" altLang="en-US" sz="700" b="1" kern="1200" baseline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700" b="1" kern="1200" baseline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B, 7pt </a:t>
            </a:r>
            <a:endParaRPr sz="700" b="1" kern="1200" baseline="0">
              <a:solidFill>
                <a:srgbClr val="4C2C8D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6" name="slide9_shape11"/>
          <p:cNvSpPr>
            <a:spLocks noGrp="1"/>
          </p:cNvSpPr>
          <p:nvPr>
            <p:ph type="body" sz="quarter" idx="12"/>
          </p:nvPr>
        </p:nvSpPr>
        <p:spPr>
          <a:xfrm>
            <a:off x="540000" y="1954801"/>
            <a:ext cx="8496000" cy="766954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00"/>
              </a:lnSpc>
              <a:buNone/>
              <a:defRPr sz="2700" b="0" spc="-170" baseline="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marL="0" lvl="0" indent="0"/>
            <a:r>
              <a:rPr lang="en-US" altLang="ko-KR" dirty="0" smtClean="0"/>
              <a:t>2) GCM - </a:t>
            </a:r>
            <a:r>
              <a:rPr lang="ko-KR" altLang="en-US" dirty="0" smtClean="0"/>
              <a:t>푸시 </a:t>
            </a:r>
            <a:r>
              <a:rPr lang="ko-KR" altLang="en-US" dirty="0"/>
              <a:t>알림 </a:t>
            </a:r>
            <a:endParaRPr lang="en-US" altLang="ko-KR" dirty="0"/>
          </a:p>
        </p:txBody>
      </p:sp>
      <p:sp>
        <p:nvSpPr>
          <p:cNvPr id="18" name="slide9_shape13"/>
          <p:cNvSpPr>
            <a:spLocks noGrp="1"/>
          </p:cNvSpPr>
          <p:nvPr>
            <p:ph type="body" sz="quarter" idx="1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marL="391146" lvl="0" indent="-391146" algn="l" defTabSz="1043056" latinLnBrk="1">
              <a:spcBef>
                <a:spcPct val="20000"/>
              </a:spcBef>
              <a:buNone/>
            </a:pPr>
            <a:r>
              <a:rPr lang="ko-KR" altLang="en-US" sz="6000" dirty="0" smtClean="0"/>
              <a:t>진행 상황</a:t>
            </a:r>
            <a:endParaRPr sz="6000" b="0" kern="1200" spc="-150" dirty="0">
              <a:solidFill>
                <a:srgbClr val="4C2C8D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>
          <a:xfrm>
            <a:off x="9670163" y="2355597"/>
            <a:ext cx="861113" cy="547687"/>
          </a:xfrm>
        </p:spPr>
        <p:txBody>
          <a:bodyPr/>
          <a:lstStyle/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See</a:t>
            </a:r>
            <a:r>
              <a:rPr lang="ko-KR" altLang="en-US" dirty="0" err="1"/>
              <a:t>네마</a:t>
            </a:r>
            <a:endParaRPr lang="ko-KR" altLang="en-US" dirty="0"/>
          </a:p>
          <a:p>
            <a:pPr lvl="0"/>
            <a:r>
              <a:rPr lang="en-US" altLang="ko-KR" dirty="0"/>
              <a:t>design</a:t>
            </a:r>
          </a:p>
          <a:p>
            <a:endParaRPr lang="ko-KR" altLang="en-US" dirty="0"/>
          </a:p>
        </p:txBody>
      </p:sp>
      <p:pic>
        <p:nvPicPr>
          <p:cNvPr id="126" name="slide9_picture3" descr="iph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97959" y="2602110"/>
            <a:ext cx="2105045" cy="4130849"/>
          </a:xfrm>
          <a:prstGeom prst="rect">
            <a:avLst/>
          </a:prstGeom>
        </p:spPr>
      </p:pic>
      <p:pic>
        <p:nvPicPr>
          <p:cNvPr id="12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95" y="2573624"/>
            <a:ext cx="4464895" cy="1184426"/>
          </a:xfrm>
          <a:prstGeom prst="rect">
            <a:avLst/>
          </a:prstGeom>
        </p:spPr>
      </p:pic>
      <p:grpSp>
        <p:nvGrpSpPr>
          <p:cNvPr id="128" name="Group 127"/>
          <p:cNvGrpSpPr/>
          <p:nvPr/>
        </p:nvGrpSpPr>
        <p:grpSpPr>
          <a:xfrm>
            <a:off x="177416" y="4068663"/>
            <a:ext cx="5889364" cy="3138885"/>
            <a:chOff x="2719387" y="2914650"/>
            <a:chExt cx="6972300" cy="3867150"/>
          </a:xfrm>
        </p:grpSpPr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19387" y="2914650"/>
              <a:ext cx="6753225" cy="1028700"/>
            </a:xfrm>
            <a:prstGeom prst="rect">
              <a:avLst/>
            </a:prstGeom>
          </p:spPr>
        </p:pic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19387" y="3943350"/>
              <a:ext cx="6972300" cy="2838450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1780" y="3284865"/>
            <a:ext cx="1868145" cy="2896432"/>
          </a:xfrm>
          <a:prstGeom prst="rect">
            <a:avLst/>
          </a:prstGeom>
        </p:spPr>
      </p:pic>
      <p:sp>
        <p:nvSpPr>
          <p:cNvPr id="131" name="slide7_shape3"/>
          <p:cNvSpPr>
            <a:spLocks noGrp="1"/>
          </p:cNvSpPr>
          <p:nvPr>
            <p:ph type="body" sz="quarter" idx="4294967295"/>
          </p:nvPr>
        </p:nvSpPr>
        <p:spPr>
          <a:xfrm>
            <a:off x="3251892" y="5987064"/>
            <a:ext cx="3893765" cy="127337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sz="1000" spc="10" baseline="0">
                <a:solidFill>
                  <a:srgbClr val="E94716"/>
                </a:solidFill>
                <a:latin typeface="나눔고딕"/>
                <a:ea typeface="나눔고딕"/>
              </a:defRPr>
            </a:lvl1pPr>
          </a:lstStyle>
          <a:p>
            <a:pPr fontAlgn="base"/>
            <a:r>
              <a:rPr lang="en-US" altLang="ko-KR" sz="1500" dirty="0" smtClean="0"/>
              <a:t>-&gt;</a:t>
            </a:r>
            <a:r>
              <a:rPr lang="en-US" altLang="ko-KR" sz="1500" dirty="0"/>
              <a:t>	</a:t>
            </a:r>
            <a:r>
              <a:rPr lang="ko-KR" altLang="en-US" sz="1500" dirty="0" smtClean="0"/>
              <a:t>서버에 저장된 기기 </a:t>
            </a:r>
            <a:r>
              <a:rPr lang="en-US" altLang="ko-KR" sz="1500" dirty="0" smtClean="0"/>
              <a:t>ID</a:t>
            </a:r>
            <a:r>
              <a:rPr lang="ko-KR" altLang="en-US" sz="1500" dirty="0" smtClean="0"/>
              <a:t>를 받아서 메시지 서버에서 메시지내용을 작성하여 사용자 기기로 푸시알림을 보내준다</a:t>
            </a:r>
            <a:endParaRPr lang="en-US" altLang="ko-KR" sz="1500" dirty="0"/>
          </a:p>
        </p:txBody>
      </p:sp>
      <p:sp>
        <p:nvSpPr>
          <p:cNvPr id="19" name="Right Arrow 18"/>
          <p:cNvSpPr/>
          <p:nvPr/>
        </p:nvSpPr>
        <p:spPr>
          <a:xfrm>
            <a:off x="6189962" y="4601540"/>
            <a:ext cx="648072" cy="2880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2" name="Picture 7" descr="C:\Users\Min\Desktop\모바일\로고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537" y="2142665"/>
            <a:ext cx="1405327" cy="109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59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315</Words>
  <Application>Microsoft Office PowerPoint</Application>
  <PresentationFormat>사용자 지정</PresentationFormat>
  <Paragraphs>150</Paragraphs>
  <Slides>12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한글한글 아름답게</dc:creator>
  <cp:lastModifiedBy>User</cp:lastModifiedBy>
  <cp:revision>32</cp:revision>
  <dcterms:modified xsi:type="dcterms:W3CDTF">2016-06-14T11:00:48Z</dcterms:modified>
</cp:coreProperties>
</file>