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8"/>
  </p:notesMasterIdLst>
  <p:handoutMasterIdLst>
    <p:handoutMasterId r:id="rId9"/>
  </p:handoutMasterIdLst>
  <p:sldIdLst>
    <p:sldId id="287" r:id="rId2"/>
    <p:sldId id="283" r:id="rId3"/>
    <p:sldId id="298" r:id="rId4"/>
    <p:sldId id="310" r:id="rId5"/>
    <p:sldId id="311" r:id="rId6"/>
    <p:sldId id="312" r:id="rId7"/>
  </p:sldIdLst>
  <p:sldSz cx="9144000" cy="6858000" type="screen4x3"/>
  <p:notesSz cx="6805613" cy="9939338"/>
  <p:embeddedFontLst>
    <p:embeddedFont>
      <p:font typeface="맑은 고딕" pitchFamily="50" charset="-127"/>
      <p:regular r:id="rId10"/>
      <p:bold r:id="rId11"/>
    </p:embeddedFont>
    <p:embeddedFont>
      <p:font typeface="HY목각파임B" pitchFamily="18" charset="-127"/>
      <p:regular r:id="rId12"/>
    </p:embeddedFont>
    <p:embeddedFont>
      <p:font typeface="나눔고딕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73C"/>
    <a:srgbClr val="FD7C35"/>
    <a:srgbClr val="FF8232"/>
    <a:srgbClr val="FF963C"/>
    <a:srgbClr val="FF863B"/>
    <a:srgbClr val="FF9933"/>
    <a:srgbClr val="FF7D25"/>
    <a:srgbClr val="FF6600"/>
    <a:srgbClr val="FF6E00"/>
    <a:srgbClr val="FF8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86364" autoAdjust="0"/>
  </p:normalViewPr>
  <p:slideViewPr>
    <p:cSldViewPr>
      <p:cViewPr varScale="1">
        <p:scale>
          <a:sx n="73" d="100"/>
          <a:sy n="73" d="100"/>
        </p:scale>
        <p:origin x="-1254" y="-96"/>
      </p:cViewPr>
      <p:guideLst>
        <p:guide orient="horz" pos="391"/>
        <p:guide orient="horz" pos="2795"/>
        <p:guide orient="horz" pos="4110"/>
        <p:guide pos="2880"/>
        <p:guide pos="5507"/>
        <p:guide pos="1127"/>
        <p:guide pos="267"/>
        <p:guide pos="14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745DD-641F-4AFA-8378-E09280E8B890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C1BCE-3D44-45AE-B65A-E5F8E0378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423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>
              <a:defRPr sz="1200"/>
            </a:lvl1pPr>
          </a:lstStyle>
          <a:p>
            <a:fld id="{24DFBBAD-CF51-4FA8-8814-5F33CDE7218D}" type="datetimeFigureOut">
              <a:rPr lang="ko-KR" altLang="en-US" smtClean="0"/>
              <a:pPr/>
              <a:t>2016-06-07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815" tIns="45907" rIns="91815" bIns="45907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r">
              <a:defRPr sz="1200"/>
            </a:lvl1pPr>
          </a:lstStyle>
          <a:p>
            <a:fld id="{5C2B20BF-27CD-4C66-878F-3D50775A61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266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493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493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493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493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5BD8-D507-466C-BE65-3CF0EE978C8C}" type="datetimeFigureOut">
              <a:rPr lang="ko-KR" altLang="en-US" smtClean="0"/>
              <a:pPr/>
              <a:t>2016-06-07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7415BD8-D507-466C-BE65-3CF0EE978C8C}" type="datetimeFigureOut">
              <a:rPr lang="ko-KR" altLang="en-US" smtClean="0"/>
              <a:pPr/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1" r:id="rId2"/>
    <p:sldLayoutId id="2147483770" r:id="rId3"/>
    <p:sldLayoutId id="2147483786" r:id="rId4"/>
    <p:sldLayoutId id="2147483787" r:id="rId5"/>
    <p:sldLayoutId id="2147483788" r:id="rId6"/>
    <p:sldLayoutId id="2147483781" r:id="rId7"/>
    <p:sldLayoutId id="2147483782" r:id="rId8"/>
    <p:sldLayoutId id="2147483783" r:id="rId9"/>
    <p:sldLayoutId id="2147483784" r:id="rId10"/>
    <p:sldLayoutId id="2147483789" r:id="rId11"/>
    <p:sldLayoutId id="2147483790" r:id="rId12"/>
    <p:sldLayoutId id="2147483791" r:id="rId13"/>
    <p:sldLayoutId id="2147483769" r:id="rId14"/>
    <p:sldLayoutId id="2147483785" r:id="rId15"/>
  </p:sldLayoutIdLst>
  <p:transition>
    <p:fade thruBlk="1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5604" y="3145801"/>
            <a:ext cx="146351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1</a:t>
            </a:r>
            <a:r>
              <a:rPr lang="ko-KR" altLang="en-US" sz="20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조 </a:t>
            </a:r>
            <a:r>
              <a:rPr lang="en-US" altLang="ko-KR" sz="2000" b="1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atti</a:t>
            </a:r>
            <a:endParaRPr lang="en-US" altLang="ko-KR" sz="2000" b="1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HY목각파임B" pitchFamily="18" charset="-127"/>
              <a:ea typeface="HY목각파임B" pitchFamily="18" charset="-127"/>
            </a:endParaRPr>
          </a:p>
          <a:p>
            <a:r>
              <a:rPr lang="en-US" altLang="ko-KR" sz="20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11 </a:t>
            </a:r>
            <a:r>
              <a:rPr lang="ko-KR" altLang="en-US" sz="20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박재희</a:t>
            </a:r>
            <a:endParaRPr lang="en-US" altLang="ko-KR" sz="2000" b="1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HY목각파임B" pitchFamily="18" charset="-127"/>
              <a:ea typeface="HY목각파임B" pitchFamily="18" charset="-127"/>
            </a:endParaRPr>
          </a:p>
          <a:p>
            <a:r>
              <a:rPr lang="en-US" altLang="ko-KR" sz="20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11 </a:t>
            </a:r>
            <a:r>
              <a:rPr lang="ko-KR" altLang="en-US" sz="20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이경훈</a:t>
            </a:r>
            <a:endParaRPr lang="en-US" altLang="ko-KR" sz="2000" b="1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HY목각파임B" pitchFamily="18" charset="-127"/>
              <a:ea typeface="HY목각파임B" pitchFamily="18" charset="-127"/>
            </a:endParaRPr>
          </a:p>
          <a:p>
            <a:r>
              <a:rPr lang="en-US" altLang="ko-KR" sz="20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11 </a:t>
            </a:r>
            <a:r>
              <a:rPr lang="ko-KR" altLang="en-US" sz="20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장태영</a:t>
            </a:r>
            <a:endParaRPr lang="en-US" altLang="ko-KR" sz="2000" b="1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HY목각파임B" pitchFamily="18" charset="-127"/>
              <a:ea typeface="HY목각파임B" pitchFamily="18" charset="-127"/>
            </a:endParaRPr>
          </a:p>
          <a:p>
            <a:r>
              <a:rPr lang="en-US" altLang="ko-KR" sz="20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13 </a:t>
            </a:r>
            <a:r>
              <a:rPr lang="ko-KR" altLang="en-US" sz="20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장민정</a:t>
            </a:r>
            <a:endParaRPr lang="ko-KR" altLang="en-US" sz="20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HY목각파임B" pitchFamily="18" charset="-127"/>
              <a:ea typeface="HY목각파임B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408204" y="6230578"/>
            <a:ext cx="2775119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u="sng" dirty="0" smtClean="0">
                <a:solidFill>
                  <a:schemeClr val="bg1">
                    <a:lumMod val="9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2016.06.07(</a:t>
            </a:r>
            <a:r>
              <a:rPr lang="ko-KR" altLang="en-US" sz="2400" u="sng" dirty="0" smtClean="0">
                <a:solidFill>
                  <a:schemeClr val="bg1">
                    <a:lumMod val="9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화</a:t>
            </a:r>
            <a:r>
              <a:rPr lang="en-US" altLang="ko-KR" sz="2400" u="sng" dirty="0" smtClean="0">
                <a:solidFill>
                  <a:schemeClr val="bg1">
                    <a:lumMod val="9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)</a:t>
            </a:r>
            <a:endParaRPr lang="ko-KR" altLang="en-US" sz="2400" u="sng" dirty="0">
              <a:solidFill>
                <a:schemeClr val="bg1">
                  <a:lumMod val="95000"/>
                </a:schemeClr>
              </a:solidFill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302840" y="836712"/>
            <a:ext cx="8229600" cy="1728192"/>
          </a:xfrm>
        </p:spPr>
        <p:txBody>
          <a:bodyPr anchor="t">
            <a:normAutofit/>
          </a:bodyPr>
          <a:lstStyle/>
          <a:p>
            <a:r>
              <a:rPr lang="ko-KR" altLang="en-US" sz="4800" b="1" spc="-150" dirty="0" err="1" smtClean="0">
                <a:latin typeface="HY목각파임B" pitchFamily="18" charset="-127"/>
                <a:ea typeface="HY목각파임B" pitchFamily="18" charset="-127"/>
              </a:rPr>
              <a:t>모바일</a:t>
            </a:r>
            <a:r>
              <a:rPr lang="ko-KR" altLang="en-US" sz="4800" b="1" spc="-150" dirty="0" smtClean="0">
                <a:latin typeface="HY목각파임B" pitchFamily="18" charset="-127"/>
                <a:ea typeface="HY목각파임B" pitchFamily="18" charset="-127"/>
              </a:rPr>
              <a:t> 소프트웨어 프로젝트</a:t>
            </a:r>
            <a:r>
              <a:rPr lang="en-US" altLang="ko-KR" sz="4800" b="1" spc="-150" dirty="0" smtClean="0">
                <a:latin typeface="HY목각파임B" pitchFamily="18" charset="-127"/>
                <a:ea typeface="HY목각파임B" pitchFamily="18" charset="-127"/>
              </a:rPr>
              <a:t/>
            </a:r>
            <a:br>
              <a:rPr lang="en-US" altLang="ko-KR" sz="4800" b="1" spc="-150" dirty="0" smtClean="0">
                <a:latin typeface="HY목각파임B" pitchFamily="18" charset="-127"/>
                <a:ea typeface="HY목각파임B" pitchFamily="18" charset="-127"/>
              </a:rPr>
            </a:br>
            <a:r>
              <a:rPr lang="ko-KR" altLang="en-US" sz="4800" b="1" spc="-150" dirty="0" smtClean="0">
                <a:latin typeface="HY목각파임B" pitchFamily="18" charset="-127"/>
                <a:ea typeface="HY목각파임B" pitchFamily="18" charset="-127"/>
              </a:rPr>
              <a:t>동영상 시연</a:t>
            </a:r>
            <a:endParaRPr lang="ko-KR" altLang="en-US" sz="4800" b="1" spc="-150" dirty="0">
              <a:latin typeface="HY목각파임B" pitchFamily="18" charset="-127"/>
              <a:ea typeface="HY목각파임B" pitchFamily="18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5"/>
          <p:cNvSpPr>
            <a:spLocks noGrp="1"/>
          </p:cNvSpPr>
          <p:nvPr>
            <p:ph type="title" idx="4294967295"/>
          </p:nvPr>
        </p:nvSpPr>
        <p:spPr>
          <a:xfrm>
            <a:off x="2137275" y="1592796"/>
            <a:ext cx="6624736" cy="1944216"/>
          </a:xfrm>
        </p:spPr>
        <p:txBody>
          <a:bodyPr>
            <a:normAutofit fontScale="90000"/>
          </a:bodyPr>
          <a:lstStyle/>
          <a:p>
            <a:pPr algn="l">
              <a:lnSpc>
                <a:spcPct val="250000"/>
              </a:lnSpc>
            </a:pPr>
            <a:r>
              <a:rPr lang="en-US" altLang="ko-KR" sz="3200" spc="-100" dirty="0" smtClean="0">
                <a:latin typeface="HY목각파임B" pitchFamily="18" charset="-127"/>
                <a:ea typeface="HY목각파임B" pitchFamily="18" charset="-127"/>
              </a:rPr>
              <a:t>1. </a:t>
            </a:r>
            <a:r>
              <a:rPr lang="ko-KR" altLang="en-US" sz="3200" spc="-100" dirty="0" smtClean="0">
                <a:latin typeface="HY목각파임B" pitchFamily="18" charset="-127"/>
                <a:ea typeface="HY목각파임B" pitchFamily="18" charset="-127"/>
              </a:rPr>
              <a:t>진행사항</a:t>
            </a:r>
            <a:r>
              <a:rPr lang="en-US" altLang="ko-KR" sz="3200" spc="-100" dirty="0" smtClean="0">
                <a:latin typeface="HY목각파임B" pitchFamily="18" charset="-127"/>
                <a:ea typeface="HY목각파임B" pitchFamily="18" charset="-127"/>
              </a:rPr>
              <a:t/>
            </a:r>
            <a:br>
              <a:rPr lang="en-US" altLang="ko-KR" sz="3200" spc="-100" dirty="0" smtClean="0">
                <a:latin typeface="HY목각파임B" pitchFamily="18" charset="-127"/>
                <a:ea typeface="HY목각파임B" pitchFamily="18" charset="-127"/>
              </a:rPr>
            </a:br>
            <a:r>
              <a:rPr lang="en-US" altLang="ko-KR" sz="3200" spc="-100" dirty="0" smtClean="0">
                <a:latin typeface="HY목각파임B" pitchFamily="18" charset="-127"/>
                <a:ea typeface="HY목각파임B" pitchFamily="18" charset="-127"/>
              </a:rPr>
              <a:t>2. </a:t>
            </a:r>
            <a:r>
              <a:rPr lang="ko-KR" altLang="en-US" sz="3200" spc="-100" dirty="0" smtClean="0">
                <a:latin typeface="HY목각파임B" pitchFamily="18" charset="-127"/>
                <a:ea typeface="HY목각파임B" pitchFamily="18" charset="-127"/>
              </a:rPr>
              <a:t>동영상 시연</a:t>
            </a:r>
            <a:r>
              <a:rPr lang="en-US" altLang="ko-KR" sz="3200" spc="-100" dirty="0" smtClean="0">
                <a:latin typeface="HY목각파임B" pitchFamily="18" charset="-127"/>
                <a:ea typeface="HY목각파임B" pitchFamily="18" charset="-127"/>
              </a:rPr>
              <a:t/>
            </a:r>
            <a:br>
              <a:rPr lang="en-US" altLang="ko-KR" sz="3200" spc="-100" dirty="0" smtClean="0">
                <a:latin typeface="HY목각파임B" pitchFamily="18" charset="-127"/>
                <a:ea typeface="HY목각파임B" pitchFamily="18" charset="-127"/>
              </a:rPr>
            </a:br>
            <a:r>
              <a:rPr lang="en-US" altLang="ko-KR" sz="3200" spc="-100" dirty="0" smtClean="0">
                <a:latin typeface="HY목각파임B" pitchFamily="18" charset="-127"/>
                <a:ea typeface="HY목각파임B" pitchFamily="18" charset="-127"/>
              </a:rPr>
              <a:t>3. </a:t>
            </a:r>
            <a:r>
              <a:rPr lang="ko-KR" altLang="en-US" sz="3200" spc="-100" dirty="0" smtClean="0">
                <a:latin typeface="HY목각파임B" pitchFamily="18" charset="-127"/>
                <a:ea typeface="HY목각파임B" pitchFamily="18" charset="-127"/>
              </a:rPr>
              <a:t>구현 예정 사항</a:t>
            </a:r>
            <a:endParaRPr lang="ko-KR" altLang="en-US" sz="3200" spc="-100" dirty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7" name="제목 8"/>
          <p:cNvSpPr txBox="1">
            <a:spLocks/>
          </p:cNvSpPr>
          <p:nvPr/>
        </p:nvSpPr>
        <p:spPr>
          <a:xfrm>
            <a:off x="302840" y="548680"/>
            <a:ext cx="8229600" cy="17281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800" b="1" spc="-150" dirty="0" smtClean="0">
                <a:latin typeface="HY목각파임B" pitchFamily="18" charset="-127"/>
                <a:ea typeface="HY목각파임B" pitchFamily="18" charset="-127"/>
              </a:rPr>
              <a:t>목차</a:t>
            </a:r>
            <a:endParaRPr lang="ko-KR" altLang="en-US" sz="4800" b="1" spc="-150" dirty="0">
              <a:latin typeface="HY목각파임B" pitchFamily="18" charset="-127"/>
              <a:ea typeface="HY목각파임B" pitchFamily="18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14602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rgbClr val="FF873C"/>
                </a:solidFill>
                <a:latin typeface="HY목각파임B" pitchFamily="18" charset="-127"/>
                <a:ea typeface="HY목각파임B" pitchFamily="18" charset="-127"/>
              </a:rPr>
              <a:t> </a:t>
            </a:r>
            <a:r>
              <a:rPr lang="en-US" altLang="ko-KR" sz="3600" b="1" dirty="0" smtClean="0">
                <a:solidFill>
                  <a:srgbClr val="FF873C"/>
                </a:solidFill>
                <a:latin typeface="HY목각파임B" pitchFamily="18" charset="-127"/>
                <a:ea typeface="HY목각파임B" pitchFamily="18" charset="-127"/>
              </a:rPr>
              <a:t>1</a:t>
            </a:r>
            <a:endParaRPr lang="ko-KR" altLang="en-US" sz="3600" b="1" dirty="0">
              <a:solidFill>
                <a:srgbClr val="FF873C"/>
              </a:solidFill>
              <a:latin typeface="HY목각파임B" pitchFamily="18" charset="-127"/>
              <a:ea typeface="HY목각파임B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79712" y="1485166"/>
            <a:ext cx="6187852" cy="4881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4000"/>
              </a:lnSpc>
              <a:buFont typeface="Arial" charset="0"/>
              <a:buChar char="•"/>
            </a:pPr>
            <a:r>
              <a:rPr lang="ko-KR" altLang="en-US" sz="20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서버와 클라이언트 기능 구분</a:t>
            </a:r>
            <a:endParaRPr lang="en-US" altLang="ko-KR" sz="2000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HY목각파임B" pitchFamily="18" charset="-127"/>
              <a:ea typeface="HY목각파임B" pitchFamily="18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7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 </a:t>
            </a:r>
            <a:r>
              <a:rPr lang="en-US" altLang="ko-KR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   - </a:t>
            </a:r>
            <a:r>
              <a:rPr lang="ko-KR" altLang="en-US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서버</a:t>
            </a:r>
            <a:r>
              <a:rPr lang="en-US" altLang="ko-KR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(</a:t>
            </a:r>
            <a:r>
              <a:rPr lang="ko-KR" altLang="en-US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자</a:t>
            </a:r>
            <a:r>
              <a:rPr lang="ko-KR" altLang="en-US" sz="17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바</a:t>
            </a:r>
            <a:r>
              <a:rPr lang="en-US" altLang="ko-KR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) : </a:t>
            </a:r>
            <a:r>
              <a:rPr lang="ko-KR" altLang="en-US" sz="17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크롤링</a:t>
            </a:r>
            <a:r>
              <a:rPr lang="en-US" altLang="ko-KR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, </a:t>
            </a:r>
            <a:r>
              <a:rPr lang="ko-KR" altLang="en-US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데이터베이스</a:t>
            </a:r>
            <a:r>
              <a:rPr lang="en-US" altLang="ko-KR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, </a:t>
            </a:r>
            <a:r>
              <a:rPr lang="ko-KR" altLang="en-US" sz="17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푸시</a:t>
            </a:r>
            <a:r>
              <a:rPr lang="ko-KR" altLang="en-US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 알림 전송</a:t>
            </a:r>
            <a:endParaRPr lang="en-US" altLang="ko-KR" sz="17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HY목각파임B" pitchFamily="18" charset="-127"/>
              <a:ea typeface="HY목각파임B" pitchFamily="18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7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 </a:t>
            </a:r>
            <a:r>
              <a:rPr lang="en-US" altLang="ko-KR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   - </a:t>
            </a:r>
            <a:r>
              <a:rPr lang="ko-KR" altLang="en-US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클라이언트</a:t>
            </a:r>
            <a:r>
              <a:rPr lang="en-US" altLang="ko-KR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(</a:t>
            </a:r>
            <a:r>
              <a:rPr lang="ko-KR" altLang="en-US" sz="17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안드로이드</a:t>
            </a:r>
            <a:r>
              <a:rPr lang="en-US" altLang="ko-KR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) : UI</a:t>
            </a:r>
          </a:p>
          <a:p>
            <a:pPr>
              <a:lnSpc>
                <a:spcPct val="114000"/>
              </a:lnSpc>
            </a:pPr>
            <a:endParaRPr lang="en-US" altLang="ko-KR" sz="20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HY목각파임B" pitchFamily="18" charset="-127"/>
              <a:ea typeface="HY목각파임B" pitchFamily="18" charset="-127"/>
            </a:endParaRPr>
          </a:p>
          <a:p>
            <a:pPr marL="342900" indent="-342900">
              <a:lnSpc>
                <a:spcPct val="114000"/>
              </a:lnSpc>
              <a:buFont typeface="Arial" charset="0"/>
              <a:buChar char="•"/>
            </a:pPr>
            <a:r>
              <a:rPr lang="ko-KR" altLang="en-US" sz="20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위치정보 활용</a:t>
            </a:r>
            <a:endParaRPr lang="en-US" altLang="ko-KR" sz="2000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HY목각파임B" pitchFamily="18" charset="-127"/>
              <a:ea typeface="HY목각파임B" pitchFamily="18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    - </a:t>
            </a:r>
            <a:r>
              <a:rPr lang="ko-KR" altLang="en-US" sz="17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구글</a:t>
            </a:r>
            <a:r>
              <a:rPr lang="ko-KR" altLang="en-US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 </a:t>
            </a:r>
            <a:r>
              <a:rPr lang="ko-KR" altLang="en-US" sz="17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맵</a:t>
            </a:r>
            <a:r>
              <a:rPr lang="ko-KR" altLang="en-US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 </a:t>
            </a:r>
            <a:r>
              <a:rPr lang="en-US" altLang="ko-KR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API</a:t>
            </a:r>
            <a:r>
              <a:rPr lang="ko-KR" altLang="en-US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를 활용</a:t>
            </a:r>
            <a:endParaRPr lang="en-US" altLang="ko-KR" sz="17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HY목각파임B" pitchFamily="18" charset="-127"/>
              <a:ea typeface="HY목각파임B" pitchFamily="18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7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 </a:t>
            </a:r>
            <a:r>
              <a:rPr lang="en-US" altLang="ko-KR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   - </a:t>
            </a:r>
            <a:r>
              <a:rPr lang="ko-KR" altLang="en-US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현재위치 및 근처 영화관 거리 출력</a:t>
            </a:r>
            <a:endParaRPr lang="en-US" altLang="ko-KR" sz="17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HY목각파임B" pitchFamily="18" charset="-127"/>
              <a:ea typeface="HY목각파임B" pitchFamily="18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7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 </a:t>
            </a:r>
            <a:r>
              <a:rPr lang="en-US" altLang="ko-KR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   - </a:t>
            </a:r>
            <a:r>
              <a:rPr lang="ko-KR" altLang="en-US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거리 별 영화 검색 및 정렬</a:t>
            </a:r>
            <a:r>
              <a:rPr lang="en-US" altLang="ko-KR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(</a:t>
            </a:r>
            <a:r>
              <a:rPr lang="ko-KR" altLang="en-US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진행 중</a:t>
            </a:r>
            <a:r>
              <a:rPr lang="en-US" altLang="ko-KR" sz="17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)</a:t>
            </a:r>
            <a:endParaRPr lang="en-US" altLang="ko-KR" sz="17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HY목각파임B" pitchFamily="18" charset="-127"/>
              <a:ea typeface="HY목각파임B" pitchFamily="18" charset="-127"/>
            </a:endParaRPr>
          </a:p>
          <a:p>
            <a:pPr>
              <a:lnSpc>
                <a:spcPct val="114000"/>
              </a:lnSpc>
            </a:pPr>
            <a:endParaRPr lang="en-US" altLang="ko-KR" sz="20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HY목각파임B" pitchFamily="18" charset="-127"/>
              <a:ea typeface="HY목각파임B" pitchFamily="18" charset="-127"/>
            </a:endParaRPr>
          </a:p>
          <a:p>
            <a:pPr marL="342900" indent="-342900">
              <a:lnSpc>
                <a:spcPct val="114000"/>
              </a:lnSpc>
              <a:buFont typeface="Arial" charset="0"/>
              <a:buChar char="•"/>
            </a:pPr>
            <a:r>
              <a:rPr lang="ko-KR" altLang="en-US" sz="2000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푸시</a:t>
            </a:r>
            <a:r>
              <a:rPr lang="ko-KR" altLang="en-US" sz="20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 알림 </a:t>
            </a:r>
            <a:r>
              <a:rPr lang="en-US" altLang="ko-KR" sz="20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(GCM)</a:t>
            </a:r>
          </a:p>
          <a:p>
            <a:pPr>
              <a:lnSpc>
                <a:spcPct val="114000"/>
              </a:lnSpc>
            </a:pPr>
            <a:r>
              <a:rPr lang="en-US" altLang="ko-KR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    - </a:t>
            </a:r>
            <a:r>
              <a:rPr lang="ko-KR" altLang="en-US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클라이언트에서 서버로 기기</a:t>
            </a:r>
            <a:r>
              <a:rPr lang="en-US" altLang="ko-KR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ID</a:t>
            </a:r>
            <a:r>
              <a:rPr lang="ko-KR" altLang="en-US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를 전송</a:t>
            </a:r>
            <a:endParaRPr lang="en-US" altLang="ko-KR" sz="17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HY목각파임B" pitchFamily="18" charset="-127"/>
              <a:ea typeface="HY목각파임B" pitchFamily="18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7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 </a:t>
            </a:r>
            <a:r>
              <a:rPr lang="en-US" altLang="ko-KR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   - </a:t>
            </a:r>
            <a:r>
              <a:rPr lang="ko-KR" altLang="en-US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서버에서 지정된 기기</a:t>
            </a:r>
            <a:r>
              <a:rPr lang="en-US" altLang="ko-KR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ID</a:t>
            </a:r>
            <a:r>
              <a:rPr lang="ko-KR" altLang="en-US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로 </a:t>
            </a:r>
            <a:r>
              <a:rPr lang="ko-KR" altLang="en-US" sz="17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푸시</a:t>
            </a:r>
            <a:r>
              <a:rPr lang="ko-KR" altLang="en-US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 알림 전송</a:t>
            </a:r>
            <a:endParaRPr lang="en-US" altLang="ko-KR" sz="17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HY목각파임B" pitchFamily="18" charset="-127"/>
              <a:ea typeface="HY목각파임B" pitchFamily="18" charset="-127"/>
            </a:endParaRPr>
          </a:p>
          <a:p>
            <a:pPr>
              <a:lnSpc>
                <a:spcPct val="114000"/>
              </a:lnSpc>
            </a:pPr>
            <a:endParaRPr lang="en-US" altLang="ko-KR" sz="17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HY목각파임B" pitchFamily="18" charset="-127"/>
              <a:ea typeface="HY목각파임B" pitchFamily="18" charset="-127"/>
            </a:endParaRPr>
          </a:p>
          <a:p>
            <a:pPr marL="285750" indent="-285750">
              <a:lnSpc>
                <a:spcPct val="114000"/>
              </a:lnSpc>
              <a:buFont typeface="Arial" charset="0"/>
              <a:buChar char="•"/>
            </a:pPr>
            <a:r>
              <a:rPr lang="en-US" altLang="ko-KR" sz="20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UI</a:t>
            </a:r>
          </a:p>
          <a:p>
            <a:pPr>
              <a:lnSpc>
                <a:spcPct val="114000"/>
              </a:lnSpc>
            </a:pPr>
            <a:r>
              <a:rPr lang="en-US" altLang="ko-KR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    - </a:t>
            </a:r>
            <a:r>
              <a:rPr lang="ko-KR" altLang="en-US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진행 중</a:t>
            </a:r>
            <a:endParaRPr lang="en-US" altLang="ko-KR" sz="17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11" name="제목 8"/>
          <p:cNvSpPr txBox="1">
            <a:spLocks/>
          </p:cNvSpPr>
          <p:nvPr/>
        </p:nvSpPr>
        <p:spPr>
          <a:xfrm>
            <a:off x="2136988" y="363933"/>
            <a:ext cx="6827500" cy="17281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b="1" spc="-150" dirty="0" smtClean="0">
                <a:latin typeface="HY목각파임B" pitchFamily="18" charset="-127"/>
                <a:ea typeface="HY목각파임B" pitchFamily="18" charset="-127"/>
              </a:rPr>
              <a:t>진행 사항</a:t>
            </a:r>
            <a:endParaRPr lang="ko-KR" altLang="en-US" sz="4000" b="1" spc="-150" dirty="0">
              <a:latin typeface="HY목각파임B" pitchFamily="18" charset="-127"/>
              <a:ea typeface="HY목각파임B" pitchFamily="18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14602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rgbClr val="FF873C"/>
                </a:solidFill>
                <a:latin typeface="HY목각파임B" pitchFamily="18" charset="-127"/>
                <a:ea typeface="HY목각파임B" pitchFamily="18" charset="-127"/>
              </a:rPr>
              <a:t> </a:t>
            </a:r>
            <a:r>
              <a:rPr lang="en-US" altLang="ko-KR" sz="3600" b="1" dirty="0" smtClean="0">
                <a:solidFill>
                  <a:srgbClr val="FF873C"/>
                </a:solidFill>
                <a:latin typeface="HY목각파임B" pitchFamily="18" charset="-127"/>
                <a:ea typeface="HY목각파임B" pitchFamily="18" charset="-127"/>
              </a:rPr>
              <a:t>2</a:t>
            </a:r>
            <a:endParaRPr lang="ko-KR" altLang="en-US" sz="3600" b="1" dirty="0">
              <a:solidFill>
                <a:srgbClr val="FF873C"/>
              </a:solidFill>
              <a:latin typeface="HY목각파임B" pitchFamily="18" charset="-127"/>
              <a:ea typeface="HY목각파임B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8"/>
          <p:cNvSpPr txBox="1">
            <a:spLocks/>
          </p:cNvSpPr>
          <p:nvPr/>
        </p:nvSpPr>
        <p:spPr>
          <a:xfrm>
            <a:off x="2136988" y="363933"/>
            <a:ext cx="6827500" cy="17281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b="1" spc="-150" dirty="0" smtClean="0">
                <a:latin typeface="HY목각파임B" pitchFamily="18" charset="-127"/>
                <a:ea typeface="HY목각파임B" pitchFamily="18" charset="-127"/>
              </a:rPr>
              <a:t>동영상 시연</a:t>
            </a:r>
            <a:endParaRPr lang="ko-KR" altLang="en-US" sz="4000" b="1" spc="-150" dirty="0">
              <a:latin typeface="HY목각파임B" pitchFamily="18" charset="-127"/>
              <a:ea typeface="HY목각파임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4278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14602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rgbClr val="FF873C"/>
                </a:solidFill>
                <a:latin typeface="HY목각파임B" pitchFamily="18" charset="-127"/>
                <a:ea typeface="HY목각파임B" pitchFamily="18" charset="-127"/>
              </a:rPr>
              <a:t> </a:t>
            </a:r>
            <a:r>
              <a:rPr lang="en-US" altLang="ko-KR" sz="3600" b="1" dirty="0" smtClean="0">
                <a:solidFill>
                  <a:srgbClr val="FF873C"/>
                </a:solidFill>
                <a:latin typeface="HY목각파임B" pitchFamily="18" charset="-127"/>
                <a:ea typeface="HY목각파임B" pitchFamily="18" charset="-127"/>
              </a:rPr>
              <a:t>3</a:t>
            </a:r>
            <a:endParaRPr lang="ko-KR" altLang="en-US" sz="3600" b="1" dirty="0">
              <a:solidFill>
                <a:srgbClr val="FF873C"/>
              </a:solidFill>
              <a:latin typeface="HY목각파임B" pitchFamily="18" charset="-127"/>
              <a:ea typeface="HY목각파임B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8"/>
          <p:cNvSpPr txBox="1">
            <a:spLocks/>
          </p:cNvSpPr>
          <p:nvPr/>
        </p:nvSpPr>
        <p:spPr>
          <a:xfrm>
            <a:off x="2136988" y="363933"/>
            <a:ext cx="6827500" cy="17281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b="1" spc="-150" dirty="0" smtClean="0">
                <a:latin typeface="HY목각파임B" pitchFamily="18" charset="-127"/>
                <a:ea typeface="HY목각파임B" pitchFamily="18" charset="-127"/>
              </a:rPr>
              <a:t>구현 예정 사항</a:t>
            </a:r>
            <a:endParaRPr lang="ko-KR" altLang="en-US" sz="4000" b="1" spc="-150" dirty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9712" y="1485166"/>
            <a:ext cx="698477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sz="20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작업스케줄러</a:t>
            </a:r>
            <a:endParaRPr lang="en-US" altLang="ko-KR" sz="1700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HY목각파임B" pitchFamily="18" charset="-127"/>
              <a:ea typeface="HY목각파임B" pitchFamily="18" charset="-127"/>
            </a:endParaRPr>
          </a:p>
          <a:p>
            <a:r>
              <a:rPr lang="en-US" altLang="ko-KR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    - </a:t>
            </a:r>
            <a:r>
              <a:rPr lang="ko-KR" altLang="en-US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서버</a:t>
            </a:r>
            <a:r>
              <a:rPr lang="en-US" altLang="ko-KR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(</a:t>
            </a:r>
            <a:r>
              <a:rPr lang="ko-KR" altLang="en-US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자</a:t>
            </a:r>
            <a:r>
              <a:rPr lang="ko-KR" altLang="en-US" sz="17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바</a:t>
            </a:r>
            <a:r>
              <a:rPr lang="en-US" altLang="ko-KR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) </a:t>
            </a:r>
            <a:r>
              <a:rPr lang="ko-KR" altLang="en-US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실행 파일 생성</a:t>
            </a:r>
            <a:endParaRPr lang="en-US" altLang="ko-KR" sz="17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HY목각파임B" pitchFamily="18" charset="-127"/>
              <a:ea typeface="HY목각파임B" pitchFamily="18" charset="-127"/>
            </a:endParaRPr>
          </a:p>
          <a:p>
            <a:r>
              <a:rPr lang="en-US" altLang="ko-KR" sz="17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 </a:t>
            </a:r>
            <a:r>
              <a:rPr lang="en-US" altLang="ko-KR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   - </a:t>
            </a:r>
            <a:r>
              <a:rPr lang="ko-KR" altLang="en-US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일정 시간 마다 서버 실행</a:t>
            </a:r>
            <a:r>
              <a:rPr lang="en-US" altLang="ko-KR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(</a:t>
            </a:r>
            <a:r>
              <a:rPr lang="ko-KR" altLang="en-US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데이터베이스 업데이트</a:t>
            </a:r>
            <a:r>
              <a:rPr lang="en-US" altLang="ko-KR" sz="17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 </a:t>
            </a:r>
            <a:r>
              <a:rPr lang="ko-KR" altLang="en-US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및 </a:t>
            </a:r>
            <a:r>
              <a:rPr lang="ko-KR" altLang="en-US" sz="17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푸시</a:t>
            </a:r>
            <a:r>
              <a:rPr lang="ko-KR" altLang="en-US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 알림</a:t>
            </a:r>
            <a:r>
              <a:rPr lang="en-US" altLang="ko-KR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)</a:t>
            </a:r>
          </a:p>
          <a:p>
            <a:endParaRPr lang="en-US" altLang="ko-KR" sz="20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HY목각파임B" pitchFamily="18" charset="-127"/>
              <a:ea typeface="HY목각파임B" pitchFamily="18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20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데이터베이스 외부접속</a:t>
            </a:r>
            <a:endParaRPr lang="en-US" altLang="ko-KR" sz="2000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HY목각파임B" pitchFamily="18" charset="-127"/>
              <a:ea typeface="HY목각파임B" pitchFamily="18" charset="-127"/>
            </a:endParaRPr>
          </a:p>
          <a:p>
            <a:r>
              <a:rPr lang="en-US" altLang="ko-KR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    - </a:t>
            </a:r>
            <a:r>
              <a:rPr lang="ko-KR" altLang="en-US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방화벽</a:t>
            </a:r>
            <a:endParaRPr lang="en-US" altLang="ko-KR" sz="17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HY목각파임B" pitchFamily="18" charset="-127"/>
              <a:ea typeface="HY목각파임B" pitchFamily="18" charset="-127"/>
            </a:endParaRPr>
          </a:p>
          <a:p>
            <a:r>
              <a:rPr lang="en-US" altLang="ko-KR" sz="17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 </a:t>
            </a:r>
            <a:r>
              <a:rPr lang="en-US" altLang="ko-KR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   - </a:t>
            </a:r>
            <a:r>
              <a:rPr lang="ko-KR" altLang="en-US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포트 </a:t>
            </a:r>
            <a:r>
              <a:rPr lang="ko-KR" altLang="en-US" sz="17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포워딩</a:t>
            </a:r>
            <a:endParaRPr lang="en-US" altLang="ko-KR" sz="17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HY목각파임B" pitchFamily="18" charset="-127"/>
              <a:ea typeface="HY목각파임B" pitchFamily="18" charset="-127"/>
            </a:endParaRPr>
          </a:p>
          <a:p>
            <a:r>
              <a:rPr lang="en-US" altLang="ko-KR" sz="17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 </a:t>
            </a:r>
            <a:r>
              <a:rPr lang="en-US" altLang="ko-KR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   - </a:t>
            </a:r>
            <a:r>
              <a:rPr lang="ko-KR" altLang="en-US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권한 설정</a:t>
            </a:r>
            <a:endParaRPr lang="en-US" altLang="ko-KR" sz="17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HY목각파임B" pitchFamily="18" charset="-127"/>
              <a:ea typeface="HY목각파임B" pitchFamily="18" charset="-127"/>
            </a:endParaRPr>
          </a:p>
          <a:p>
            <a:endParaRPr lang="en-US" altLang="ko-KR" sz="20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HY목각파임B" pitchFamily="18" charset="-127"/>
              <a:ea typeface="HY목각파임B" pitchFamily="18" charset="-127"/>
            </a:endParaRPr>
          </a:p>
          <a:p>
            <a:pPr marL="342900" indent="-342900">
              <a:buFont typeface="Arial" charset="0"/>
              <a:buChar char="•"/>
            </a:pPr>
            <a:r>
              <a:rPr lang="ko-KR" altLang="en-US" sz="2000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푸시</a:t>
            </a:r>
            <a:r>
              <a:rPr lang="ko-KR" altLang="en-US" sz="20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 알림 </a:t>
            </a:r>
            <a:r>
              <a:rPr lang="en-US" altLang="ko-KR" sz="20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(GCM)</a:t>
            </a:r>
          </a:p>
          <a:p>
            <a:r>
              <a:rPr lang="en-US" altLang="ko-KR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    - </a:t>
            </a:r>
            <a:r>
              <a:rPr lang="ko-KR" altLang="en-US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유저 마다 설정 한 영화에 관한 </a:t>
            </a:r>
            <a:r>
              <a:rPr lang="ko-KR" altLang="en-US" sz="1700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푸시</a:t>
            </a:r>
            <a:r>
              <a:rPr lang="ko-KR" altLang="en-US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 알림</a:t>
            </a:r>
            <a:endParaRPr lang="en-US" altLang="ko-KR" sz="17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HY목각파임B" pitchFamily="18" charset="-127"/>
              <a:ea typeface="HY목각파임B" pitchFamily="18" charset="-127"/>
            </a:endParaRPr>
          </a:p>
          <a:p>
            <a:endParaRPr lang="en-US" altLang="ko-KR" sz="17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HY목각파임B" pitchFamily="18" charset="-127"/>
              <a:ea typeface="HY목각파임B" pitchFamily="18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sz="20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UI</a:t>
            </a:r>
          </a:p>
          <a:p>
            <a:r>
              <a:rPr lang="en-US" altLang="ko-KR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    - </a:t>
            </a:r>
            <a:r>
              <a:rPr lang="ko-KR" altLang="en-US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진행 </a:t>
            </a:r>
            <a:r>
              <a:rPr lang="ko-KR" altLang="en-US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중</a:t>
            </a:r>
            <a:endParaRPr lang="en-US" altLang="ko-KR" sz="17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HY목각파임B" pitchFamily="18" charset="-127"/>
              <a:ea typeface="HY목각파임B" pitchFamily="18" charset="-127"/>
            </a:endParaRPr>
          </a:p>
          <a:p>
            <a:endParaRPr lang="en-US" altLang="ko-KR" sz="17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HY목각파임B" pitchFamily="18" charset="-127"/>
              <a:ea typeface="HY목각파임B" pitchFamily="18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sz="20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보고서</a:t>
            </a:r>
            <a:endParaRPr lang="en-US" altLang="ko-KR" sz="2000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HY목각파임B" pitchFamily="18" charset="-127"/>
              <a:ea typeface="HY목각파임B" pitchFamily="18" charset="-127"/>
            </a:endParaRPr>
          </a:p>
          <a:p>
            <a:r>
              <a:rPr lang="en-US" altLang="ko-KR" sz="17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 </a:t>
            </a:r>
            <a:r>
              <a:rPr lang="en-US" altLang="ko-KR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   - </a:t>
            </a:r>
            <a:r>
              <a:rPr lang="ko-KR" altLang="en-US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기</a:t>
            </a:r>
            <a:r>
              <a:rPr lang="ko-KR" altLang="en-US" sz="17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존 </a:t>
            </a:r>
            <a:r>
              <a:rPr lang="ko-KR" altLang="en-US" sz="17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HY목각파임B" pitchFamily="18" charset="-127"/>
                <a:ea typeface="HY목각파임B" pitchFamily="18" charset="-127"/>
              </a:rPr>
              <a:t>설계서 수정 및 최종보고서 작성</a:t>
            </a:r>
            <a:endParaRPr lang="en-US" altLang="ko-KR" sz="17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HY목각파임B" pitchFamily="18" charset="-127"/>
              <a:ea typeface="HY목각파임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8458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8"/>
          <p:cNvSpPr txBox="1">
            <a:spLocks/>
          </p:cNvSpPr>
          <p:nvPr/>
        </p:nvSpPr>
        <p:spPr>
          <a:xfrm>
            <a:off x="1295636" y="1845574"/>
            <a:ext cx="6827500" cy="17281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000" b="1" spc="-150" dirty="0" smtClean="0">
                <a:latin typeface="HY목각파임B" pitchFamily="18" charset="-127"/>
                <a:ea typeface="HY목각파임B" pitchFamily="18" charset="-127"/>
              </a:rPr>
              <a:t>Q&amp;A</a:t>
            </a:r>
          </a:p>
          <a:p>
            <a:r>
              <a:rPr lang="ko-KR" altLang="en-US" sz="8000" b="1" spc="-150" dirty="0" smtClean="0">
                <a:latin typeface="HY목각파임B" pitchFamily="18" charset="-127"/>
                <a:ea typeface="HY목각파임B" pitchFamily="18" charset="-127"/>
              </a:rPr>
              <a:t>감사합니다</a:t>
            </a:r>
            <a:endParaRPr lang="ko-KR" altLang="en-US" sz="8000" b="1" spc="-150" dirty="0">
              <a:latin typeface="HY목각파임B" pitchFamily="18" charset="-127"/>
              <a:ea typeface="HY목각파임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214125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8954</TotalTime>
  <Words>186</Words>
  <Application>Microsoft Office PowerPoint</Application>
  <PresentationFormat>화면 슬라이드 쇼(4:3)</PresentationFormat>
  <Paragraphs>49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Arial</vt:lpstr>
      <vt:lpstr>맑은 고딕</vt:lpstr>
      <vt:lpstr>HY목각파임B</vt:lpstr>
      <vt:lpstr>나눔고딕</vt:lpstr>
      <vt:lpstr>Office 테마</vt:lpstr>
      <vt:lpstr>모바일 소프트웨어 프로젝트 동영상 시연</vt:lpstr>
      <vt:lpstr>1. 진행사항 2. 동영상 시연 3. 구현 예정 사항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User</cp:lastModifiedBy>
  <cp:revision>17</cp:revision>
  <cp:lastPrinted>2011-08-28T20:58:26Z</cp:lastPrinted>
  <dcterms:created xsi:type="dcterms:W3CDTF">2011-08-16T07:24:57Z</dcterms:created>
  <dcterms:modified xsi:type="dcterms:W3CDTF">2016-06-07T06:25:51Z</dcterms:modified>
</cp:coreProperties>
</file>