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3"/>
    <a:srgbClr val="66803C"/>
    <a:srgbClr val="FFFF00"/>
    <a:srgbClr val="F4A242"/>
    <a:srgbClr val="F3F40D"/>
    <a:srgbClr val="A41326"/>
    <a:srgbClr val="A413FF"/>
    <a:srgbClr val="868686"/>
    <a:srgbClr val="FFFFFF"/>
    <a:srgbClr val="02F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4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8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3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8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9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9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1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6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8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7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2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5084151" y="3172624"/>
            <a:ext cx="705720" cy="1448702"/>
            <a:chOff x="5084151" y="3172624"/>
            <a:chExt cx="705720" cy="1448702"/>
          </a:xfrm>
        </p:grpSpPr>
        <p:sp>
          <p:nvSpPr>
            <p:cNvPr id="18" name="Left-Right Arrow Callout 17"/>
            <p:cNvSpPr/>
            <p:nvPr/>
          </p:nvSpPr>
          <p:spPr>
            <a:xfrm rot="5400000">
              <a:off x="4712660" y="3544115"/>
              <a:ext cx="1448702" cy="705720"/>
            </a:xfrm>
            <a:prstGeom prst="leftRightArrowCallout">
              <a:avLst/>
            </a:prstGeom>
            <a:noFill/>
            <a:ln w="1016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lus 18"/>
            <p:cNvSpPr>
              <a:spLocks noChangeAspect="1"/>
            </p:cNvSpPr>
            <p:nvPr/>
          </p:nvSpPr>
          <p:spPr>
            <a:xfrm>
              <a:off x="5110270" y="3572975"/>
              <a:ext cx="662184" cy="64800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449306" y="4226939"/>
            <a:ext cx="705720" cy="1448702"/>
            <a:chOff x="6449306" y="4226939"/>
            <a:chExt cx="705720" cy="1448702"/>
          </a:xfrm>
        </p:grpSpPr>
        <p:sp>
          <p:nvSpPr>
            <p:cNvPr id="22" name="Left-Right Arrow Callout 21"/>
            <p:cNvSpPr/>
            <p:nvPr/>
          </p:nvSpPr>
          <p:spPr>
            <a:xfrm rot="5400000">
              <a:off x="6077815" y="4598430"/>
              <a:ext cx="1448702" cy="705720"/>
            </a:xfrm>
            <a:prstGeom prst="leftRightArrowCallout">
              <a:avLst/>
            </a:prstGeom>
            <a:noFill/>
            <a:ln w="1016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Minus 23"/>
            <p:cNvSpPr/>
            <p:nvPr/>
          </p:nvSpPr>
          <p:spPr>
            <a:xfrm>
              <a:off x="6512314" y="4595734"/>
              <a:ext cx="582812" cy="708416"/>
            </a:xfrm>
            <a:prstGeom prst="mathMinus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90513" y="371585"/>
            <a:ext cx="1448702" cy="705720"/>
            <a:chOff x="4865060" y="1077305"/>
            <a:chExt cx="1448702" cy="705720"/>
          </a:xfrm>
        </p:grpSpPr>
        <p:sp>
          <p:nvSpPr>
            <p:cNvPr id="27" name="Left-Right Arrow Callout 26"/>
            <p:cNvSpPr/>
            <p:nvPr/>
          </p:nvSpPr>
          <p:spPr>
            <a:xfrm>
              <a:off x="4865060" y="1077305"/>
              <a:ext cx="1448702" cy="705720"/>
            </a:xfrm>
            <a:prstGeom prst="leftRightArrowCallout">
              <a:avLst/>
            </a:prstGeom>
            <a:noFill/>
            <a:ln w="1016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lus 27"/>
            <p:cNvSpPr>
              <a:spLocks noChangeAspect="1"/>
            </p:cNvSpPr>
            <p:nvPr/>
          </p:nvSpPr>
          <p:spPr>
            <a:xfrm>
              <a:off x="5262670" y="1106165"/>
              <a:ext cx="662184" cy="64800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466162" y="2428329"/>
            <a:ext cx="1448702" cy="708416"/>
            <a:chOff x="6313762" y="2275929"/>
            <a:chExt cx="1448702" cy="708416"/>
          </a:xfrm>
        </p:grpSpPr>
        <p:sp>
          <p:nvSpPr>
            <p:cNvPr id="31" name="Left-Right Arrow Callout 30"/>
            <p:cNvSpPr/>
            <p:nvPr/>
          </p:nvSpPr>
          <p:spPr>
            <a:xfrm>
              <a:off x="6313762" y="2278625"/>
              <a:ext cx="1448702" cy="705720"/>
            </a:xfrm>
            <a:prstGeom prst="leftRightArrowCallout">
              <a:avLst/>
            </a:prstGeom>
            <a:noFill/>
            <a:ln w="1016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Minus 31"/>
            <p:cNvSpPr/>
            <p:nvPr/>
          </p:nvSpPr>
          <p:spPr>
            <a:xfrm>
              <a:off x="6748261" y="2275929"/>
              <a:ext cx="582812" cy="708416"/>
            </a:xfrm>
            <a:prstGeom prst="mathMinus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Quad Arrow 34"/>
          <p:cNvSpPr/>
          <p:nvPr/>
        </p:nvSpPr>
        <p:spPr>
          <a:xfrm>
            <a:off x="2028453" y="4384808"/>
            <a:ext cx="1216152" cy="1216152"/>
          </a:xfrm>
          <a:prstGeom prst="quad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876690" y="830576"/>
            <a:ext cx="1188510" cy="1378321"/>
            <a:chOff x="876690" y="830576"/>
            <a:chExt cx="1188510" cy="1378321"/>
          </a:xfrm>
        </p:grpSpPr>
        <p:sp>
          <p:nvSpPr>
            <p:cNvPr id="4" name="Oval 3"/>
            <p:cNvSpPr/>
            <p:nvPr/>
          </p:nvSpPr>
          <p:spPr>
            <a:xfrm>
              <a:off x="876690" y="830576"/>
              <a:ext cx="934416" cy="914400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lus 5"/>
            <p:cNvSpPr>
              <a:spLocks noChangeAspect="1"/>
            </p:cNvSpPr>
            <p:nvPr/>
          </p:nvSpPr>
          <p:spPr>
            <a:xfrm>
              <a:off x="1009414" y="960451"/>
              <a:ext cx="662184" cy="64800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8" name="Rounded Rectangle 37"/>
            <p:cNvSpPr/>
            <p:nvPr/>
          </p:nvSpPr>
          <p:spPr>
            <a:xfrm rot="2700000">
              <a:off x="1491196" y="1634893"/>
              <a:ext cx="758882" cy="38912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780789" y="798098"/>
            <a:ext cx="1188510" cy="1378321"/>
            <a:chOff x="2780789" y="798098"/>
            <a:chExt cx="1188510" cy="1378321"/>
          </a:xfrm>
        </p:grpSpPr>
        <p:sp>
          <p:nvSpPr>
            <p:cNvPr id="15" name="Minus 14"/>
            <p:cNvSpPr/>
            <p:nvPr/>
          </p:nvSpPr>
          <p:spPr>
            <a:xfrm>
              <a:off x="2884605" y="911418"/>
              <a:ext cx="720000" cy="720000"/>
            </a:xfrm>
            <a:prstGeom prst="mathMinus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780789" y="798098"/>
              <a:ext cx="934416" cy="914400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 rot="2700000">
              <a:off x="3395295" y="1602415"/>
              <a:ext cx="758882" cy="38912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Isosceles Triangle 47"/>
          <p:cNvSpPr/>
          <p:nvPr/>
        </p:nvSpPr>
        <p:spPr>
          <a:xfrm rot="5400000">
            <a:off x="1532601" y="3010627"/>
            <a:ext cx="1060704" cy="636406"/>
          </a:xfrm>
          <a:prstGeom prst="triangle">
            <a:avLst>
              <a:gd name="adj" fmla="val 47279"/>
            </a:avLst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3244605" y="2972642"/>
            <a:ext cx="689495" cy="886540"/>
            <a:chOff x="3244605" y="2972642"/>
            <a:chExt cx="689495" cy="886540"/>
          </a:xfrm>
        </p:grpSpPr>
        <p:sp>
          <p:nvSpPr>
            <p:cNvPr id="49" name="Rectangle 48"/>
            <p:cNvSpPr/>
            <p:nvPr/>
          </p:nvSpPr>
          <p:spPr>
            <a:xfrm>
              <a:off x="3244605" y="2972642"/>
              <a:ext cx="233326" cy="8865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700774" y="2972642"/>
              <a:ext cx="233326" cy="8865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104020" y="5145289"/>
            <a:ext cx="836781" cy="1060703"/>
            <a:chOff x="4104020" y="5145289"/>
            <a:chExt cx="836781" cy="1060703"/>
          </a:xfrm>
        </p:grpSpPr>
        <p:sp>
          <p:nvSpPr>
            <p:cNvPr id="53" name="Isosceles Triangle 52"/>
            <p:cNvSpPr/>
            <p:nvPr/>
          </p:nvSpPr>
          <p:spPr>
            <a:xfrm rot="5400000">
              <a:off x="3801795" y="5447514"/>
              <a:ext cx="1060703" cy="456254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/>
          </p:nvSpPr>
          <p:spPr>
            <a:xfrm rot="5400000">
              <a:off x="4182322" y="5447514"/>
              <a:ext cx="1060703" cy="456254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flipH="1">
            <a:off x="5371480" y="5145290"/>
            <a:ext cx="836781" cy="1060703"/>
            <a:chOff x="4104020" y="5145289"/>
            <a:chExt cx="836781" cy="1060703"/>
          </a:xfrm>
        </p:grpSpPr>
        <p:sp>
          <p:nvSpPr>
            <p:cNvPr id="59" name="Isosceles Triangle 58"/>
            <p:cNvSpPr/>
            <p:nvPr/>
          </p:nvSpPr>
          <p:spPr>
            <a:xfrm rot="5400000">
              <a:off x="3801795" y="5447514"/>
              <a:ext cx="1060703" cy="456254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 rot="5400000">
              <a:off x="4182322" y="5447514"/>
              <a:ext cx="1060703" cy="456254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550354" y="2944782"/>
            <a:ext cx="914400" cy="914400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77225" y="798098"/>
            <a:ext cx="934416" cy="9144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2700000">
            <a:off x="5391731" y="1602415"/>
            <a:ext cx="758882" cy="38912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48236" y="720969"/>
            <a:ext cx="607859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en-US" sz="5400" b="1" cap="none" spc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946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1298812" y="1616194"/>
            <a:ext cx="1702888" cy="1904799"/>
            <a:chOff x="1298812" y="1616194"/>
            <a:chExt cx="1702888" cy="1904799"/>
          </a:xfrm>
        </p:grpSpPr>
        <p:sp>
          <p:nvSpPr>
            <p:cNvPr id="4" name="Oval 3"/>
            <p:cNvSpPr/>
            <p:nvPr/>
          </p:nvSpPr>
          <p:spPr>
            <a:xfrm>
              <a:off x="1298812" y="1904799"/>
              <a:ext cx="1702888" cy="1616194"/>
            </a:xfrm>
            <a:prstGeom prst="ellipse">
              <a:avLst/>
            </a:prstGeom>
            <a:noFill/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1904926" y="1616194"/>
              <a:ext cx="447368" cy="288602"/>
            </a:xfrm>
            <a:prstGeom prst="triangle">
              <a:avLst/>
            </a:prstGeom>
            <a:noFill/>
            <a:ln w="1270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/>
            </p:cNvSpPr>
            <p:nvPr/>
          </p:nvSpPr>
          <p:spPr>
            <a:xfrm>
              <a:off x="1739357" y="2221805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/>
            </p:cNvSpPr>
            <p:nvPr/>
          </p:nvSpPr>
          <p:spPr>
            <a:xfrm>
              <a:off x="2337863" y="2221805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>
              <a:spLocks/>
            </p:cNvSpPr>
            <p:nvPr/>
          </p:nvSpPr>
          <p:spPr>
            <a:xfrm>
              <a:off x="2591280" y="2633945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/>
            </p:cNvSpPr>
            <p:nvPr/>
          </p:nvSpPr>
          <p:spPr>
            <a:xfrm>
              <a:off x="2050992" y="2627615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/>
            </p:cNvSpPr>
            <p:nvPr/>
          </p:nvSpPr>
          <p:spPr>
            <a:xfrm>
              <a:off x="1525135" y="2650145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764121" y="3033425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>
            <a:xfrm>
              <a:off x="2349451" y="3027095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Curved Down Arrow 46"/>
          <p:cNvSpPr/>
          <p:nvPr/>
        </p:nvSpPr>
        <p:spPr>
          <a:xfrm>
            <a:off x="3001699" y="4819720"/>
            <a:ext cx="1010187" cy="731520"/>
          </a:xfrm>
          <a:prstGeom prst="curvedDown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596823" y="4906300"/>
            <a:ext cx="720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245881" y="4776429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617601" y="4776429"/>
            <a:ext cx="359999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2</a:t>
            </a:r>
            <a:endParaRPr lang="en-US" sz="3600" b="1" dirty="0"/>
          </a:p>
        </p:txBody>
      </p:sp>
      <p:grpSp>
        <p:nvGrpSpPr>
          <p:cNvPr id="63" name="Group 62"/>
          <p:cNvGrpSpPr/>
          <p:nvPr/>
        </p:nvGrpSpPr>
        <p:grpSpPr>
          <a:xfrm>
            <a:off x="7867571" y="5145903"/>
            <a:ext cx="418654" cy="1126975"/>
            <a:chOff x="7867571" y="5145903"/>
            <a:chExt cx="418654" cy="1126975"/>
          </a:xfrm>
        </p:grpSpPr>
        <p:sp>
          <p:nvSpPr>
            <p:cNvPr id="59" name="Rectangle 58"/>
            <p:cNvSpPr/>
            <p:nvPr/>
          </p:nvSpPr>
          <p:spPr>
            <a:xfrm rot="5400000">
              <a:off x="8046892" y="5562626"/>
              <a:ext cx="72000" cy="36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867571" y="5145903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1</a:t>
              </a:r>
              <a:endParaRPr lang="en-US" sz="3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867571" y="5626547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2</a:t>
              </a:r>
              <a:endParaRPr lang="en-US" sz="3600" b="1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943574" y="1515229"/>
            <a:ext cx="1702888" cy="1896698"/>
            <a:chOff x="4943574" y="1515229"/>
            <a:chExt cx="1702888" cy="1896698"/>
          </a:xfrm>
        </p:grpSpPr>
        <p:sp>
          <p:nvSpPr>
            <p:cNvPr id="15" name="Oval 14"/>
            <p:cNvSpPr/>
            <p:nvPr/>
          </p:nvSpPr>
          <p:spPr>
            <a:xfrm>
              <a:off x="4943574" y="1795733"/>
              <a:ext cx="1702888" cy="1616194"/>
            </a:xfrm>
            <a:prstGeom prst="ellipse">
              <a:avLst/>
            </a:prstGeom>
            <a:noFill/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5384119" y="2112739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982625" y="2112739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6236042" y="2524879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695754" y="2518549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169897" y="2541079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>
              <a:spLocks/>
            </p:cNvSpPr>
            <p:nvPr/>
          </p:nvSpPr>
          <p:spPr>
            <a:xfrm>
              <a:off x="5408883" y="2924359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/>
            </p:cNvSpPr>
            <p:nvPr/>
          </p:nvSpPr>
          <p:spPr>
            <a:xfrm>
              <a:off x="5994213" y="2918029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18" idx="3"/>
              <a:endCxn id="20" idx="7"/>
            </p:cNvCxnSpPr>
            <p:nvPr/>
          </p:nvCxnSpPr>
          <p:spPr>
            <a:xfrm flipH="1">
              <a:off x="5849394" y="2266379"/>
              <a:ext cx="159591" cy="27853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9" idx="2"/>
              <a:endCxn id="20" idx="6"/>
            </p:cNvCxnSpPr>
            <p:nvPr/>
          </p:nvCxnSpPr>
          <p:spPr>
            <a:xfrm flipH="1" flipV="1">
              <a:off x="5875754" y="2608549"/>
              <a:ext cx="360288" cy="633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1"/>
              <a:endCxn id="20" idx="5"/>
            </p:cNvCxnSpPr>
            <p:nvPr/>
          </p:nvCxnSpPr>
          <p:spPr>
            <a:xfrm flipH="1" flipV="1">
              <a:off x="5849394" y="2672189"/>
              <a:ext cx="171179" cy="2722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2" idx="7"/>
              <a:endCxn id="20" idx="3"/>
            </p:cNvCxnSpPr>
            <p:nvPr/>
          </p:nvCxnSpPr>
          <p:spPr>
            <a:xfrm flipV="1">
              <a:off x="5562523" y="2672189"/>
              <a:ext cx="159591" cy="27853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1" idx="6"/>
              <a:endCxn id="20" idx="2"/>
            </p:cNvCxnSpPr>
            <p:nvPr/>
          </p:nvCxnSpPr>
          <p:spPr>
            <a:xfrm flipV="1">
              <a:off x="5349897" y="2608549"/>
              <a:ext cx="345857" cy="2253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7" idx="5"/>
              <a:endCxn id="20" idx="1"/>
            </p:cNvCxnSpPr>
            <p:nvPr/>
          </p:nvCxnSpPr>
          <p:spPr>
            <a:xfrm>
              <a:off x="5537759" y="2266379"/>
              <a:ext cx="184355" cy="27853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Isosceles Triangle 64"/>
            <p:cNvSpPr/>
            <p:nvPr/>
          </p:nvSpPr>
          <p:spPr>
            <a:xfrm>
              <a:off x="5549688" y="1515229"/>
              <a:ext cx="447368" cy="288602"/>
            </a:xfrm>
            <a:prstGeom prst="triangle">
              <a:avLst/>
            </a:prstGeom>
            <a:noFill/>
            <a:ln w="1270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570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19187" y="2178975"/>
            <a:ext cx="914400" cy="649364"/>
          </a:xfrm>
          <a:prstGeom prst="rect">
            <a:avLst/>
          </a:prstGeom>
          <a:solidFill>
            <a:srgbClr val="02CD08">
              <a:alpha val="48000"/>
            </a:srgbClr>
          </a:solidFill>
          <a:ln w="76200" cap="rnd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564118" y="1976950"/>
            <a:ext cx="914400" cy="1038985"/>
            <a:chOff x="5564118" y="1976950"/>
            <a:chExt cx="914400" cy="1038985"/>
          </a:xfrm>
        </p:grpSpPr>
        <p:sp>
          <p:nvSpPr>
            <p:cNvPr id="10" name="Rectangle 9"/>
            <p:cNvSpPr/>
            <p:nvPr/>
          </p:nvSpPr>
          <p:spPr>
            <a:xfrm>
              <a:off x="5564118" y="2172643"/>
              <a:ext cx="914400" cy="649364"/>
            </a:xfrm>
            <a:prstGeom prst="rect">
              <a:avLst/>
            </a:prstGeom>
            <a:noFill/>
            <a:ln w="76200" cap="rnd" cmpd="sng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5780582" y="1976950"/>
              <a:ext cx="501175" cy="1038985"/>
            </a:xfrm>
            <a:prstGeom prst="rect">
              <a:avLst/>
            </a:prstGeom>
            <a:solidFill>
              <a:srgbClr val="02CD08">
                <a:alpha val="50000"/>
              </a:srgbClr>
            </a:solidFill>
            <a:ln w="76200" cap="rnd" cmpd="sng">
              <a:noFill/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penci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487" y="3756985"/>
            <a:ext cx="1663700" cy="1663700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6910315" y="3660005"/>
            <a:ext cx="914400" cy="914400"/>
            <a:chOff x="6862925" y="3660005"/>
            <a:chExt cx="914400" cy="914400"/>
          </a:xfrm>
        </p:grpSpPr>
        <p:sp>
          <p:nvSpPr>
            <p:cNvPr id="16" name="Rectangle 15"/>
            <p:cNvSpPr/>
            <p:nvPr/>
          </p:nvSpPr>
          <p:spPr>
            <a:xfrm rot="5400000">
              <a:off x="6862925" y="3660005"/>
              <a:ext cx="914400" cy="914400"/>
            </a:xfrm>
            <a:prstGeom prst="rect">
              <a:avLst/>
            </a:prstGeom>
            <a:gradFill flip="none" rotWithShape="1">
              <a:gsLst>
                <a:gs pos="5000">
                  <a:srgbClr val="DD0303"/>
                </a:gs>
                <a:gs pos="42000">
                  <a:srgbClr val="02FF0A"/>
                </a:gs>
                <a:gs pos="100000">
                  <a:schemeClr val="tx2">
                    <a:lumMod val="75000"/>
                  </a:schemeClr>
                </a:gs>
                <a:gs pos="22000">
                  <a:srgbClr val="FFFF00"/>
                </a:gs>
                <a:gs pos="81000">
                  <a:srgbClr val="3366FF"/>
                </a:gs>
                <a:gs pos="64000">
                  <a:srgbClr val="02FF0A"/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0315" y="3965324"/>
              <a:ext cx="867010" cy="267831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4810216" y="4529219"/>
            <a:ext cx="1262932" cy="1341838"/>
            <a:chOff x="4810216" y="4529219"/>
            <a:chExt cx="1262932" cy="1341838"/>
          </a:xfrm>
        </p:grpSpPr>
        <p:sp>
          <p:nvSpPr>
            <p:cNvPr id="3" name="Isosceles Triangle 2"/>
            <p:cNvSpPr/>
            <p:nvPr/>
          </p:nvSpPr>
          <p:spPr>
            <a:xfrm>
              <a:off x="5111192" y="4956657"/>
              <a:ext cx="658004" cy="914400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250588" y="4806756"/>
              <a:ext cx="360000" cy="3599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Block Arc 5"/>
            <p:cNvSpPr>
              <a:spLocks/>
            </p:cNvSpPr>
            <p:nvPr/>
          </p:nvSpPr>
          <p:spPr>
            <a:xfrm rot="5400000">
              <a:off x="5370409" y="4691958"/>
              <a:ext cx="865478" cy="540000"/>
            </a:xfrm>
            <a:prstGeom prst="blockArc">
              <a:avLst/>
            </a:prstGeom>
            <a:solidFill>
              <a:srgbClr val="000000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lock Arc 14"/>
            <p:cNvSpPr>
              <a:spLocks/>
            </p:cNvSpPr>
            <p:nvPr/>
          </p:nvSpPr>
          <p:spPr>
            <a:xfrm rot="16200000" flipH="1">
              <a:off x="4647477" y="4702456"/>
              <a:ext cx="865478" cy="540000"/>
            </a:xfrm>
            <a:prstGeom prst="blockArc">
              <a:avLst/>
            </a:prstGeom>
            <a:solidFill>
              <a:srgbClr val="000000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lock Arc 16"/>
            <p:cNvSpPr>
              <a:spLocks noChangeAspect="1"/>
            </p:cNvSpPr>
            <p:nvPr/>
          </p:nvSpPr>
          <p:spPr>
            <a:xfrm rot="5400000">
              <a:off x="5354368" y="4805602"/>
              <a:ext cx="576985" cy="360000"/>
            </a:xfrm>
            <a:prstGeom prst="blockArc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7"/>
            <p:cNvSpPr>
              <a:spLocks noChangeAspect="1"/>
            </p:cNvSpPr>
            <p:nvPr/>
          </p:nvSpPr>
          <p:spPr>
            <a:xfrm rot="16200000" flipH="1">
              <a:off x="4949200" y="4818592"/>
              <a:ext cx="576985" cy="360000"/>
            </a:xfrm>
            <a:prstGeom prst="blockArc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Quad Arrow 12"/>
          <p:cNvSpPr/>
          <p:nvPr/>
        </p:nvSpPr>
        <p:spPr>
          <a:xfrm rot="19544414">
            <a:off x="855462" y="644941"/>
            <a:ext cx="1548846" cy="805731"/>
          </a:xfrm>
          <a:prstGeom prst="quadArrow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510783" y="862512"/>
            <a:ext cx="831273" cy="831273"/>
            <a:chOff x="5510783" y="862512"/>
            <a:chExt cx="831273" cy="831273"/>
          </a:xfrm>
        </p:grpSpPr>
        <p:sp>
          <p:nvSpPr>
            <p:cNvPr id="20" name="Isosceles Triangle 19"/>
            <p:cNvSpPr/>
            <p:nvPr/>
          </p:nvSpPr>
          <p:spPr>
            <a:xfrm>
              <a:off x="5641790" y="944864"/>
              <a:ext cx="562527" cy="542134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510783" y="862512"/>
              <a:ext cx="831273" cy="831273"/>
            </a:xfrm>
            <a:prstGeom prst="ellipse">
              <a:avLst/>
            </a:prstGeom>
            <a:noFill/>
            <a:ln w="1270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hevron 1"/>
          <p:cNvSpPr/>
          <p:nvPr/>
        </p:nvSpPr>
        <p:spPr>
          <a:xfrm>
            <a:off x="7302776" y="1242515"/>
            <a:ext cx="484632" cy="73443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067891" y="1242515"/>
            <a:ext cx="854439" cy="734435"/>
            <a:chOff x="8067891" y="1242515"/>
            <a:chExt cx="854439" cy="734435"/>
          </a:xfrm>
        </p:grpSpPr>
        <p:sp>
          <p:nvSpPr>
            <p:cNvPr id="26" name="Chevron 25"/>
            <p:cNvSpPr/>
            <p:nvPr/>
          </p:nvSpPr>
          <p:spPr>
            <a:xfrm>
              <a:off x="8437698" y="1242515"/>
              <a:ext cx="484632" cy="734435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>
              <a:off x="8067891" y="1242515"/>
              <a:ext cx="484632" cy="734435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369155" y="2157411"/>
            <a:ext cx="663168" cy="755999"/>
            <a:chOff x="7369155" y="2157411"/>
            <a:chExt cx="663168" cy="755999"/>
          </a:xfrm>
        </p:grpSpPr>
        <p:sp>
          <p:nvSpPr>
            <p:cNvPr id="28" name="Chevron 27"/>
            <p:cNvSpPr/>
            <p:nvPr/>
          </p:nvSpPr>
          <p:spPr>
            <a:xfrm>
              <a:off x="7369155" y="2178975"/>
              <a:ext cx="484632" cy="734435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52323" y="2157411"/>
              <a:ext cx="180000" cy="7559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713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491003" y="872589"/>
            <a:ext cx="3110692" cy="2520000"/>
            <a:chOff x="1491003" y="872589"/>
            <a:chExt cx="3110692" cy="2520000"/>
          </a:xfrm>
        </p:grpSpPr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1491003" y="872589"/>
              <a:ext cx="3110692" cy="2520000"/>
              <a:chOff x="2115139" y="1399235"/>
              <a:chExt cx="5166013" cy="4022110"/>
            </a:xfrm>
          </p:grpSpPr>
          <p:pic>
            <p:nvPicPr>
              <p:cNvPr id="5" name="Picture 4" descr="brain-side-view.eps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5139" y="1399235"/>
                <a:ext cx="5166013" cy="4022110"/>
              </a:xfrm>
              <a:prstGeom prst="rect">
                <a:avLst/>
              </a:prstGeom>
            </p:spPr>
          </p:pic>
          <p:pic>
            <p:nvPicPr>
              <p:cNvPr id="4" name="Picture 3" descr="pencil.ep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3990" y="1399235"/>
                <a:ext cx="2427162" cy="2427162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1491003" y="2807813"/>
              <a:ext cx="1963067" cy="584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i="1" dirty="0" smtClean="0">
                  <a:solidFill>
                    <a:srgbClr val="A41326"/>
                  </a:solidFill>
                </a:rPr>
                <a:t>CNELAB</a:t>
              </a:r>
              <a:endParaRPr lang="en-US" sz="3200" b="1" i="1" dirty="0">
                <a:solidFill>
                  <a:srgbClr val="A41326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893" y="3093340"/>
            <a:ext cx="1164536" cy="1164536"/>
            <a:chOff x="5734893" y="3093340"/>
            <a:chExt cx="1164536" cy="1164536"/>
          </a:xfrm>
        </p:grpSpPr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083161" y="3447488"/>
              <a:ext cx="467999" cy="467999"/>
            </a:xfrm>
            <a:prstGeom prst="ellipse">
              <a:avLst/>
            </a:prstGeom>
            <a:noFill/>
            <a:ln w="1016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6317160" y="3093340"/>
              <a:ext cx="1" cy="1164536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317160" y="3099219"/>
              <a:ext cx="1" cy="1164536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50780" y="3957820"/>
            <a:ext cx="1800000" cy="1788030"/>
            <a:chOff x="3383515" y="3957820"/>
            <a:chExt cx="1800000" cy="1788030"/>
          </a:xfrm>
        </p:grpSpPr>
        <p:sp>
          <p:nvSpPr>
            <p:cNvPr id="2" name="Oval 1"/>
            <p:cNvSpPr/>
            <p:nvPr/>
          </p:nvSpPr>
          <p:spPr>
            <a:xfrm>
              <a:off x="3383515" y="4510964"/>
              <a:ext cx="687602" cy="687602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934988" y="3957820"/>
              <a:ext cx="687602" cy="687602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934988" y="5058248"/>
              <a:ext cx="687602" cy="687602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495913" y="4510964"/>
              <a:ext cx="687602" cy="687602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90631" y="63920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light-bulb-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160" y="371081"/>
            <a:ext cx="1343540" cy="134354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7007267" y="2244135"/>
            <a:ext cx="1343540" cy="1343540"/>
            <a:chOff x="7007267" y="2244135"/>
            <a:chExt cx="1343540" cy="1343540"/>
          </a:xfrm>
        </p:grpSpPr>
        <p:pic>
          <p:nvPicPr>
            <p:cNvPr id="18" name="Picture 17" descr="light-bulb-3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7267" y="2244135"/>
              <a:ext cx="1343540" cy="1343540"/>
            </a:xfrm>
            <a:prstGeom prst="rect">
              <a:avLst/>
            </a:prstGeom>
          </p:spPr>
        </p:pic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7280370" y="2253971"/>
              <a:ext cx="792000" cy="792000"/>
            </a:xfrm>
            <a:prstGeom prst="ellipse">
              <a:avLst/>
            </a:prstGeom>
            <a:solidFill>
              <a:srgbClr val="F3F40D">
                <a:alpha val="60000"/>
              </a:srgbClr>
            </a:solidFill>
            <a:ln>
              <a:noFill/>
            </a:ln>
            <a:effectLst>
              <a:glow rad="139700">
                <a:srgbClr val="FFFF00">
                  <a:alpha val="40000"/>
                </a:srgb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urved Right Arrow 18"/>
          <p:cNvSpPr/>
          <p:nvPr/>
        </p:nvSpPr>
        <p:spPr>
          <a:xfrm>
            <a:off x="7007267" y="4590490"/>
            <a:ext cx="731520" cy="121615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Left Arrow 19"/>
          <p:cNvSpPr/>
          <p:nvPr/>
        </p:nvSpPr>
        <p:spPr>
          <a:xfrm>
            <a:off x="4824871" y="4607217"/>
            <a:ext cx="731520" cy="121615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>
            <a:off x="5709592" y="4145204"/>
            <a:ext cx="1216152" cy="731520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Down Arrow 23"/>
          <p:cNvSpPr/>
          <p:nvPr/>
        </p:nvSpPr>
        <p:spPr>
          <a:xfrm>
            <a:off x="5734892" y="5660536"/>
            <a:ext cx="1216152" cy="73152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9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452889" y="250553"/>
            <a:ext cx="1778000" cy="1755927"/>
            <a:chOff x="423333" y="245924"/>
            <a:chExt cx="1778000" cy="1755927"/>
          </a:xfrm>
        </p:grpSpPr>
        <p:pic>
          <p:nvPicPr>
            <p:cNvPr id="4" name="Picture 3" descr="brain-side-view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33" y="245924"/>
              <a:ext cx="1778000" cy="1384300"/>
            </a:xfrm>
            <a:prstGeom prst="rect">
              <a:avLst/>
            </a:prstGeom>
          </p:spPr>
        </p:pic>
        <p:sp>
          <p:nvSpPr>
            <p:cNvPr id="5" name="Plus 4"/>
            <p:cNvSpPr>
              <a:spLocks noChangeAspect="1"/>
            </p:cNvSpPr>
            <p:nvPr/>
          </p:nvSpPr>
          <p:spPr>
            <a:xfrm>
              <a:off x="437444" y="921851"/>
              <a:ext cx="1080000" cy="1080000"/>
            </a:xfrm>
            <a:prstGeom prst="mathPlus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452800" y="245924"/>
            <a:ext cx="1798925" cy="1870001"/>
            <a:chOff x="5230411" y="245924"/>
            <a:chExt cx="1798925" cy="1870001"/>
          </a:xfrm>
        </p:grpSpPr>
        <p:pic>
          <p:nvPicPr>
            <p:cNvPr id="6" name="Picture 5" descr="brain-side-view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336" y="245924"/>
              <a:ext cx="1778000" cy="1384300"/>
            </a:xfrm>
            <a:prstGeom prst="rect">
              <a:avLst/>
            </a:prstGeom>
          </p:spPr>
        </p:pic>
        <p:sp>
          <p:nvSpPr>
            <p:cNvPr id="8" name="Multiply 7"/>
            <p:cNvSpPr>
              <a:spLocks noChangeAspect="1"/>
            </p:cNvSpPr>
            <p:nvPr/>
          </p:nvSpPr>
          <p:spPr>
            <a:xfrm>
              <a:off x="5230411" y="855925"/>
              <a:ext cx="1260000" cy="12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23333" y="4223447"/>
            <a:ext cx="1800000" cy="1885781"/>
            <a:chOff x="1016289" y="3883377"/>
            <a:chExt cx="1800000" cy="188578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289" y="3883377"/>
              <a:ext cx="1800000" cy="1800000"/>
            </a:xfrm>
            <a:prstGeom prst="rect">
              <a:avLst/>
            </a:prstGeom>
          </p:spPr>
        </p:pic>
        <p:sp>
          <p:nvSpPr>
            <p:cNvPr id="12" name="Plus 11"/>
            <p:cNvSpPr>
              <a:spLocks noChangeAspect="1"/>
            </p:cNvSpPr>
            <p:nvPr/>
          </p:nvSpPr>
          <p:spPr>
            <a:xfrm>
              <a:off x="1016289" y="4689158"/>
              <a:ext cx="1080000" cy="1080000"/>
            </a:xfrm>
            <a:prstGeom prst="mathPlus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452800" y="4403447"/>
            <a:ext cx="1820925" cy="1885781"/>
            <a:chOff x="5396908" y="4229933"/>
            <a:chExt cx="1820925" cy="188578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7833" y="4229933"/>
              <a:ext cx="1800000" cy="1800000"/>
            </a:xfrm>
            <a:prstGeom prst="rect">
              <a:avLst/>
            </a:prstGeom>
          </p:spPr>
        </p:pic>
        <p:sp>
          <p:nvSpPr>
            <p:cNvPr id="14" name="Multiply 13"/>
            <p:cNvSpPr>
              <a:spLocks noChangeAspect="1"/>
            </p:cNvSpPr>
            <p:nvPr/>
          </p:nvSpPr>
          <p:spPr>
            <a:xfrm>
              <a:off x="5396908" y="4855714"/>
              <a:ext cx="1260000" cy="12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23333" y="2181713"/>
            <a:ext cx="1829556" cy="1868327"/>
            <a:chOff x="423333" y="2181713"/>
            <a:chExt cx="1829556" cy="1868327"/>
          </a:xfrm>
        </p:grpSpPr>
        <p:grpSp>
          <p:nvGrpSpPr>
            <p:cNvPr id="77" name="Group 76"/>
            <p:cNvGrpSpPr>
              <a:grpSpLocks noChangeAspect="1"/>
            </p:cNvGrpSpPr>
            <p:nvPr/>
          </p:nvGrpSpPr>
          <p:grpSpPr>
            <a:xfrm>
              <a:off x="452889" y="2181713"/>
              <a:ext cx="1800000" cy="1788030"/>
              <a:chOff x="3383515" y="3957820"/>
              <a:chExt cx="2393710" cy="2377792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3383515" y="4693413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4116885" y="3957820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116885" y="5421212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4862825" y="4693413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Plus 38"/>
            <p:cNvSpPr>
              <a:spLocks noChangeAspect="1"/>
            </p:cNvSpPr>
            <p:nvPr/>
          </p:nvSpPr>
          <p:spPr>
            <a:xfrm>
              <a:off x="423333" y="2970040"/>
              <a:ext cx="1080000" cy="1080000"/>
            </a:xfrm>
            <a:prstGeom prst="mathPlus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93809" y="250553"/>
            <a:ext cx="1778000" cy="1685372"/>
            <a:chOff x="5093809" y="250553"/>
            <a:chExt cx="1778000" cy="1685372"/>
          </a:xfrm>
        </p:grpSpPr>
        <p:pic>
          <p:nvPicPr>
            <p:cNvPr id="62" name="Picture 61" descr="brain-side-view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3809" y="250553"/>
              <a:ext cx="1778000" cy="1384300"/>
            </a:xfrm>
            <a:prstGeom prst="rect">
              <a:avLst/>
            </a:prstGeom>
          </p:spPr>
        </p:pic>
        <p:sp>
          <p:nvSpPr>
            <p:cNvPr id="64" name="Explosion 2 63"/>
            <p:cNvSpPr>
              <a:spLocks noChangeAspect="1"/>
            </p:cNvSpPr>
            <p:nvPr/>
          </p:nvSpPr>
          <p:spPr>
            <a:xfrm>
              <a:off x="5170441" y="855925"/>
              <a:ext cx="1080000" cy="1080000"/>
            </a:xfrm>
            <a:prstGeom prst="irregularSeal2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42446" y="4309228"/>
            <a:ext cx="1800000" cy="1800000"/>
            <a:chOff x="5242446" y="4309228"/>
            <a:chExt cx="1800000" cy="180000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2446" y="4309228"/>
              <a:ext cx="1800000" cy="1800000"/>
            </a:xfrm>
            <a:prstGeom prst="rect">
              <a:avLst/>
            </a:prstGeom>
          </p:spPr>
        </p:pic>
        <p:sp>
          <p:nvSpPr>
            <p:cNvPr id="66" name="Explosion 2 65"/>
            <p:cNvSpPr>
              <a:spLocks noChangeAspect="1"/>
            </p:cNvSpPr>
            <p:nvPr/>
          </p:nvSpPr>
          <p:spPr>
            <a:xfrm>
              <a:off x="5341223" y="5029228"/>
              <a:ext cx="1080000" cy="1080000"/>
            </a:xfrm>
            <a:prstGeom prst="irregularSeal2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452800" y="2181713"/>
            <a:ext cx="1820925" cy="1947602"/>
            <a:chOff x="2452800" y="2181713"/>
            <a:chExt cx="1820925" cy="1947602"/>
          </a:xfrm>
        </p:grpSpPr>
        <p:grpSp>
          <p:nvGrpSpPr>
            <p:cNvPr id="82" name="Group 81"/>
            <p:cNvGrpSpPr>
              <a:grpSpLocks noChangeAspect="1"/>
            </p:cNvGrpSpPr>
            <p:nvPr/>
          </p:nvGrpSpPr>
          <p:grpSpPr>
            <a:xfrm>
              <a:off x="2473725" y="2181713"/>
              <a:ext cx="1800000" cy="1788030"/>
              <a:chOff x="3383515" y="3957820"/>
              <a:chExt cx="2393710" cy="2377792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3383515" y="4693413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116885" y="3957820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4116885" y="5421212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4862825" y="4693413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Multiply 52"/>
            <p:cNvSpPr>
              <a:spLocks noChangeAspect="1"/>
            </p:cNvSpPr>
            <p:nvPr/>
          </p:nvSpPr>
          <p:spPr>
            <a:xfrm>
              <a:off x="2452800" y="2869315"/>
              <a:ext cx="1260000" cy="12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97349" y="2183391"/>
            <a:ext cx="1800000" cy="1814368"/>
            <a:chOff x="5097349" y="2183391"/>
            <a:chExt cx="1800000" cy="1814368"/>
          </a:xfrm>
        </p:grpSpPr>
        <p:grpSp>
          <p:nvGrpSpPr>
            <p:cNvPr id="87" name="Group 86"/>
            <p:cNvGrpSpPr>
              <a:grpSpLocks noChangeAspect="1"/>
            </p:cNvGrpSpPr>
            <p:nvPr/>
          </p:nvGrpSpPr>
          <p:grpSpPr>
            <a:xfrm>
              <a:off x="5097349" y="2183391"/>
              <a:ext cx="1800000" cy="1788030"/>
              <a:chOff x="3383515" y="3957820"/>
              <a:chExt cx="2393710" cy="2377792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3383515" y="4693413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4116885" y="3957820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4116885" y="5421212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862825" y="4693413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Explosion 2 58"/>
            <p:cNvSpPr>
              <a:spLocks noChangeAspect="1"/>
            </p:cNvSpPr>
            <p:nvPr/>
          </p:nvSpPr>
          <p:spPr>
            <a:xfrm>
              <a:off x="5170441" y="2917759"/>
              <a:ext cx="1080000" cy="1080000"/>
            </a:xfrm>
            <a:prstGeom prst="irregularSeal2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58991" y="257923"/>
            <a:ext cx="1800000" cy="1748557"/>
            <a:chOff x="7258991" y="257923"/>
            <a:chExt cx="1800000" cy="1748557"/>
          </a:xfrm>
        </p:grpSpPr>
        <p:pic>
          <p:nvPicPr>
            <p:cNvPr id="41" name="Picture 40" descr="brain-side-view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991" y="257923"/>
              <a:ext cx="1778000" cy="1384300"/>
            </a:xfrm>
            <a:prstGeom prst="rect">
              <a:avLst/>
            </a:prstGeom>
          </p:spPr>
        </p:pic>
        <p:pic>
          <p:nvPicPr>
            <p:cNvPr id="2" name="Picture 1" descr="floppy-51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8991" y="926480"/>
              <a:ext cx="1080000" cy="10800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7258991" y="2183391"/>
            <a:ext cx="1800000" cy="1945924"/>
            <a:chOff x="7258991" y="2183391"/>
            <a:chExt cx="1800000" cy="1945924"/>
          </a:xfrm>
        </p:grpSpPr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>
              <a:off x="7258991" y="2183391"/>
              <a:ext cx="1800000" cy="1788030"/>
              <a:chOff x="3383515" y="3957820"/>
              <a:chExt cx="2393710" cy="237779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3383515" y="4693413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116885" y="3957820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116885" y="5421212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62825" y="4693413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9" name="Picture 48" descr="floppy-51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8991" y="3049315"/>
              <a:ext cx="1080000" cy="108000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7258991" y="4309228"/>
            <a:ext cx="1800000" cy="1800000"/>
            <a:chOff x="7258991" y="4309228"/>
            <a:chExt cx="1800000" cy="180000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8991" y="4309228"/>
              <a:ext cx="1800000" cy="1800000"/>
            </a:xfrm>
            <a:prstGeom prst="rect">
              <a:avLst/>
            </a:prstGeom>
          </p:spPr>
        </p:pic>
        <p:pic>
          <p:nvPicPr>
            <p:cNvPr id="51" name="Picture 50" descr="floppy-51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8991" y="5029228"/>
              <a:ext cx="1080000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01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g_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37" y="736956"/>
            <a:ext cx="2437051" cy="243705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748841" y="2699248"/>
            <a:ext cx="1505615" cy="600034"/>
            <a:chOff x="4748841" y="2699248"/>
            <a:chExt cx="1505615" cy="600034"/>
          </a:xfrm>
        </p:grpSpPr>
        <p:sp>
          <p:nvSpPr>
            <p:cNvPr id="10" name="Oval 9"/>
            <p:cNvSpPr/>
            <p:nvPr/>
          </p:nvSpPr>
          <p:spPr>
            <a:xfrm>
              <a:off x="4748841" y="2719326"/>
              <a:ext cx="1478640" cy="579956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2202203">
              <a:off x="4775816" y="2699248"/>
              <a:ext cx="1478640" cy="579956"/>
            </a:xfrm>
            <a:prstGeom prst="ellipse">
              <a:avLst/>
            </a:prstGeom>
            <a:noFill/>
            <a:ln w="76200" cmpd="sng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75555" y="4149739"/>
            <a:ext cx="1507643" cy="1496473"/>
            <a:chOff x="4275555" y="4149739"/>
            <a:chExt cx="1507643" cy="1496473"/>
          </a:xfrm>
        </p:grpSpPr>
        <p:sp>
          <p:nvSpPr>
            <p:cNvPr id="2" name="Right Arrow 1"/>
            <p:cNvSpPr/>
            <p:nvPr/>
          </p:nvSpPr>
          <p:spPr>
            <a:xfrm flipH="1">
              <a:off x="4275555" y="4642699"/>
              <a:ext cx="540000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 flipV="1">
              <a:off x="5243198" y="4642699"/>
              <a:ext cx="540000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16200000" flipH="1" flipV="1">
              <a:off x="4768191" y="5133896"/>
              <a:ext cx="540000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 rot="5400000" flipH="1">
              <a:off x="4768191" y="4177423"/>
              <a:ext cx="540000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886454" y="4749093"/>
              <a:ext cx="287999" cy="28799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951054" y="3193266"/>
            <a:ext cx="1507643" cy="1496473"/>
            <a:chOff x="4275555" y="4149739"/>
            <a:chExt cx="1507643" cy="1496473"/>
          </a:xfrm>
        </p:grpSpPr>
        <p:sp>
          <p:nvSpPr>
            <p:cNvPr id="14" name="Right Arrow 13"/>
            <p:cNvSpPr/>
            <p:nvPr/>
          </p:nvSpPr>
          <p:spPr>
            <a:xfrm>
              <a:off x="4275555" y="4642699"/>
              <a:ext cx="540000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 flipH="1" flipV="1">
              <a:off x="5243198" y="4642699"/>
              <a:ext cx="540000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 rot="5400000" flipH="1">
              <a:off x="4768191" y="5133896"/>
              <a:ext cx="540000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rot="5400000" flipV="1">
              <a:off x="4768191" y="4177423"/>
              <a:ext cx="540000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4886454" y="4749093"/>
              <a:ext cx="287999" cy="28799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ight Arrow 19"/>
          <p:cNvSpPr/>
          <p:nvPr/>
        </p:nvSpPr>
        <p:spPr>
          <a:xfrm flipH="1">
            <a:off x="3772864" y="1063281"/>
            <a:ext cx="504000" cy="504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flipV="1">
            <a:off x="4740507" y="1063281"/>
            <a:ext cx="504000" cy="504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 flipH="1" flipV="1">
            <a:off x="4293184" y="1562794"/>
            <a:ext cx="504000" cy="504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 flipH="1">
            <a:off x="4273816" y="570321"/>
            <a:ext cx="504000" cy="504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518536" y="4212276"/>
            <a:ext cx="1237004" cy="1210284"/>
            <a:chOff x="1518536" y="4212276"/>
            <a:chExt cx="1237004" cy="1210284"/>
          </a:xfrm>
        </p:grpSpPr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1518536" y="5062560"/>
              <a:ext cx="360000" cy="360000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2395540" y="4212276"/>
              <a:ext cx="360000" cy="360000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2395540" y="5062560"/>
              <a:ext cx="360000" cy="360000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518536" y="4212276"/>
              <a:ext cx="360000" cy="360000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lus 25"/>
            <p:cNvSpPr>
              <a:spLocks noChangeAspect="1"/>
            </p:cNvSpPr>
            <p:nvPr/>
          </p:nvSpPr>
          <p:spPr>
            <a:xfrm>
              <a:off x="1765797" y="4447705"/>
              <a:ext cx="743685" cy="743685"/>
            </a:xfrm>
            <a:prstGeom prst="mathPlus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1794019" y="4471156"/>
              <a:ext cx="687602" cy="687602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03782" y="554705"/>
            <a:ext cx="188400" cy="887375"/>
            <a:chOff x="6303782" y="554705"/>
            <a:chExt cx="188400" cy="887375"/>
          </a:xfrm>
        </p:grpSpPr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303782" y="554705"/>
              <a:ext cx="180000" cy="180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312182" y="919281"/>
              <a:ext cx="180000" cy="180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6303782" y="1262080"/>
              <a:ext cx="180000" cy="180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041228" y="821046"/>
            <a:ext cx="1829556" cy="1868327"/>
            <a:chOff x="423333" y="2181713"/>
            <a:chExt cx="1829556" cy="1868327"/>
          </a:xfrm>
        </p:grpSpPr>
        <p:grpSp>
          <p:nvGrpSpPr>
            <p:cNvPr id="35" name="Group 34"/>
            <p:cNvGrpSpPr>
              <a:grpSpLocks noChangeAspect="1"/>
            </p:cNvGrpSpPr>
            <p:nvPr/>
          </p:nvGrpSpPr>
          <p:grpSpPr>
            <a:xfrm>
              <a:off x="452889" y="2181713"/>
              <a:ext cx="1800000" cy="1788030"/>
              <a:chOff x="3383515" y="3957820"/>
              <a:chExt cx="2393710" cy="237779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3383515" y="4693413"/>
                <a:ext cx="914400" cy="914400"/>
              </a:xfrm>
              <a:prstGeom prst="ellipse">
                <a:avLst/>
              </a:prstGeom>
              <a:solidFill>
                <a:srgbClr val="0000FF"/>
              </a:solidFill>
              <a:ln w="7620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116885" y="3957820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  <a:ln w="762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116885" y="5421212"/>
                <a:ext cx="914400" cy="914400"/>
              </a:xfrm>
              <a:prstGeom prst="ellipse">
                <a:avLst/>
              </a:prstGeom>
              <a:solidFill>
                <a:srgbClr val="FF6600"/>
              </a:solidFill>
              <a:ln w="76200" cmpd="sng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862825" y="4693413"/>
                <a:ext cx="914400" cy="914400"/>
              </a:xfrm>
              <a:prstGeom prst="ellipse">
                <a:avLst/>
              </a:prstGeom>
              <a:solidFill>
                <a:srgbClr val="008000"/>
              </a:solidFill>
              <a:ln w="7620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Plus 35"/>
            <p:cNvSpPr>
              <a:spLocks noChangeAspect="1"/>
            </p:cNvSpPr>
            <p:nvPr/>
          </p:nvSpPr>
          <p:spPr>
            <a:xfrm>
              <a:off x="423333" y="2970040"/>
              <a:ext cx="1080000" cy="1080000"/>
            </a:xfrm>
            <a:prstGeom prst="mathPlus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73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ain-side-view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9" y="192533"/>
            <a:ext cx="3110692" cy="2520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1622" y="3313327"/>
            <a:ext cx="914400" cy="914400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14753" y="3290777"/>
            <a:ext cx="914400" cy="914400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8" idx="0"/>
            <a:endCxn id="8" idx="2"/>
          </p:cNvCxnSpPr>
          <p:nvPr/>
        </p:nvCxnSpPr>
        <p:spPr>
          <a:xfrm>
            <a:off x="7971953" y="3290777"/>
            <a:ext cx="0" cy="91440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3"/>
            <a:endCxn id="8" idx="1"/>
          </p:cNvCxnSpPr>
          <p:nvPr/>
        </p:nvCxnSpPr>
        <p:spPr>
          <a:xfrm flipH="1">
            <a:off x="7514753" y="3747977"/>
            <a:ext cx="914400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 rot="5400000">
            <a:off x="7514753" y="4672603"/>
            <a:ext cx="914401" cy="914400"/>
            <a:chOff x="6091622" y="4639202"/>
            <a:chExt cx="914401" cy="914400"/>
          </a:xfrm>
        </p:grpSpPr>
        <p:sp>
          <p:nvSpPr>
            <p:cNvPr id="30" name="Rectangle 29"/>
            <p:cNvSpPr/>
            <p:nvPr/>
          </p:nvSpPr>
          <p:spPr>
            <a:xfrm>
              <a:off x="6091622" y="4639202"/>
              <a:ext cx="914400" cy="914400"/>
            </a:xfrm>
            <a:prstGeom prst="rect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29207" y="4639202"/>
              <a:ext cx="0" cy="9144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6672106" y="4935023"/>
              <a:ext cx="333917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6663735" y="5248175"/>
              <a:ext cx="333917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091621" y="4755478"/>
            <a:ext cx="914401" cy="914400"/>
            <a:chOff x="6091622" y="4639202"/>
            <a:chExt cx="914401" cy="914400"/>
          </a:xfrm>
        </p:grpSpPr>
        <p:sp>
          <p:nvSpPr>
            <p:cNvPr id="35" name="Rectangle 34"/>
            <p:cNvSpPr/>
            <p:nvPr/>
          </p:nvSpPr>
          <p:spPr>
            <a:xfrm>
              <a:off x="6091622" y="4639202"/>
              <a:ext cx="914400" cy="914400"/>
            </a:xfrm>
            <a:prstGeom prst="rect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6629207" y="4639202"/>
              <a:ext cx="0" cy="9144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6672106" y="4935023"/>
              <a:ext cx="333917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6663735" y="5248175"/>
              <a:ext cx="333917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367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6639</TotalTime>
  <Words>6</Words>
  <Application>Microsoft Macintosh PowerPoint</Application>
  <PresentationFormat>On-screen Show (4:3)</PresentationFormat>
  <Paragraphs>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UH-BME-CENL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Tianxiao Jiang</dc:creator>
  <cp:lastModifiedBy>Tianxiao Jiang</cp:lastModifiedBy>
  <cp:revision>82</cp:revision>
  <dcterms:created xsi:type="dcterms:W3CDTF">2016-03-22T22:17:07Z</dcterms:created>
  <dcterms:modified xsi:type="dcterms:W3CDTF">2016-05-16T05:12:33Z</dcterms:modified>
</cp:coreProperties>
</file>