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62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>
                <a:latin typeface="+mj-lt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>
                <a:latin typeface="+mj-lt"/>
              </a:rP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>
                <a:latin typeface="+mj-lt"/>
              </a:rP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6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j-lt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j-lt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j-lt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j-lt"/>
              </a:rP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962150"/>
            <a:ext cx="4134600" cy="18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 sz="1600" dirty="0"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Comic Sans MS" panose="030F0702030302020204" pitchFamily="66" charset="0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648200" cy="313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</a:rPr>
              <a:t>It looks like the percentages of under 25 years old not really change.</a:t>
            </a:r>
            <a:endParaRPr lang="en-US" sz="16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038350"/>
            <a:ext cx="4404562" cy="214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don’t,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>
                <a:latin typeface="+mj-lt"/>
              </a:rP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 dirty="0"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 dirty="0"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Custom 1">
      <a:majorFont>
        <a:latin typeface="Comic Sans MS"/>
        <a:ea typeface="Helvetica"/>
        <a:cs typeface="Helvetica"/>
      </a:majorFont>
      <a:minorFont>
        <a:latin typeface="Comic Sans MS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599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Comic Sans MS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Nhật Minh Nguyễn</cp:lastModifiedBy>
  <cp:revision>6</cp:revision>
  <dcterms:modified xsi:type="dcterms:W3CDTF">2021-01-14T04:43:58Z</dcterms:modified>
</cp:coreProperties>
</file>