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5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8"/>
  </p:normalViewPr>
  <p:slideViewPr>
    <p:cSldViewPr snapToGrid="0" snapToObjects="1">
      <p:cViewPr varScale="1">
        <p:scale>
          <a:sx n="87" d="100"/>
          <a:sy n="87" d="100"/>
        </p:scale>
        <p:origin x="50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8B5B8-086D-BC4A-8A88-667248CFEDC9}"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547A7-0EA4-714E-8F9E-E15CCD117BF2}" type="slidenum">
              <a:rPr lang="en-US" smtClean="0"/>
              <a:t>‹#›</a:t>
            </a:fld>
            <a:endParaRPr lang="en-US"/>
          </a:p>
        </p:txBody>
      </p:sp>
    </p:spTree>
    <p:extLst>
      <p:ext uri="{BB962C8B-B14F-4D97-AF65-F5344CB8AC3E}">
        <p14:creationId xmlns:p14="http://schemas.microsoft.com/office/powerpoint/2010/main" val="130819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52172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E5BD-1B87-1248-B116-5317557A3A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B08B6BF-B921-824C-B42E-E86600B47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0B4C7C0-E817-0146-A478-1EFBAF43DB44}"/>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42B98B66-A967-8145-98D6-53FE347D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E0F60-74EE-6C44-9BD5-AD74D8D2D685}"/>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230061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40CA-E205-C849-979A-03359F1CEC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4981DC-F00C-B642-8D9B-6CBA4245D3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86DB12-6504-F045-8B7A-9FE2716C4FC7}"/>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25022032-8940-5243-ADD3-BF35A7ED5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1D457-5847-B047-B090-106B9265291D}"/>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41334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4B999-A37D-3F4C-A356-EDF5889083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9C2E18-F510-034F-BE77-393A0D4D76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90F829-EA8C-4E4F-8218-73A43AEA193F}"/>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2B3BCE33-36F3-B645-8B2F-BFEF7B579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C63A7-F39F-FC44-8E87-82083A5829F2}"/>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61803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8179361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857199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C6E2-59DA-1446-A7E4-8FDF157EC6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B72BE4-8647-FE46-817E-15936462A1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F279DA-4BEF-6342-AFF3-6B2AE82DAB2D}"/>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8E5F07B6-EE54-6E42-B925-0EC3471E5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ECB2-2115-AD4E-AFFB-6EED7F811B50}"/>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4885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AE16-AC75-DA4C-B456-7B45E73C17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662162-744E-E34A-ABA2-6D1326C04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CC8B18-16CB-8C4F-94EA-722AF041355D}"/>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09EAD04F-9381-C940-90F3-22BEAA4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D7EB5-96EA-CB42-9183-043D9CE7FED2}"/>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1971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6FD8-61BD-5F4D-BD2E-D9C2BE8208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30BD36-ADA4-4E4C-A636-387CB33205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946109B-BFBD-1D4B-ABB0-20994503AC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6368E2-6B73-1F46-A290-1C340D9B4EAB}"/>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6" name="Footer Placeholder 5">
            <a:extLst>
              <a:ext uri="{FF2B5EF4-FFF2-40B4-BE49-F238E27FC236}">
                <a16:creationId xmlns:a16="http://schemas.microsoft.com/office/drawing/2014/main" id="{D4D83F99-A389-E649-B711-B2B72C542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28D39-4323-EA45-867E-64FCEBF00F86}"/>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296157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53DD-97EA-4448-AC5A-2B7A0589F1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ED48D8-3805-E948-B5C9-AF0F06C81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F06E12-CF55-6B41-B923-D7E8D35AD8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F6AA49-6C30-074F-893E-0A7D8E178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B2AF29-0FAB-464A-84AB-3E2D75F3E4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861903-1403-154B-8261-A3B14DBADC48}"/>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8" name="Footer Placeholder 7">
            <a:extLst>
              <a:ext uri="{FF2B5EF4-FFF2-40B4-BE49-F238E27FC236}">
                <a16:creationId xmlns:a16="http://schemas.microsoft.com/office/drawing/2014/main" id="{B25D98BE-1397-3E40-A331-467934D7C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660E4-D670-D743-9BCA-FA68AE0561A5}"/>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03274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253E-4830-1440-9DD1-D4C1B884BF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D0033E-1497-AA4A-B411-85DF13C4AF8E}"/>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4" name="Footer Placeholder 3">
            <a:extLst>
              <a:ext uri="{FF2B5EF4-FFF2-40B4-BE49-F238E27FC236}">
                <a16:creationId xmlns:a16="http://schemas.microsoft.com/office/drawing/2014/main" id="{FDABF5EA-F557-1446-842E-308C1EC139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0B41E-ED8B-9540-960D-94FE549ADD59}"/>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52905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593E3-0F3C-0D46-AF01-43CD6839CF39}"/>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3" name="Footer Placeholder 2">
            <a:extLst>
              <a:ext uri="{FF2B5EF4-FFF2-40B4-BE49-F238E27FC236}">
                <a16:creationId xmlns:a16="http://schemas.microsoft.com/office/drawing/2014/main" id="{82CD8108-CA90-0443-9BBA-3B985488D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B73C36-88F8-F24E-8FC8-91EC199E8471}"/>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3622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7262-4D4A-0341-B1E3-4DA5CAF392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B0B3ECE-B45C-704D-AE69-095D67DC7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7905D70-A799-4342-AE84-7DCE8FFCB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9878FD-8A45-4148-B081-5F79DFE1843F}"/>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6" name="Footer Placeholder 5">
            <a:extLst>
              <a:ext uri="{FF2B5EF4-FFF2-40B4-BE49-F238E27FC236}">
                <a16:creationId xmlns:a16="http://schemas.microsoft.com/office/drawing/2014/main" id="{EF33E344-E7FF-5B4D-9BE8-7C6676115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0C772-AC4D-FD41-B5D1-29022C2B13D0}"/>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92576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A7FD-08D2-6441-A1BF-86E7F991D1F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5E41B89-DF8D-0A45-8E08-8B3AEFBE9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ABE39-19B7-E544-99DC-B1276E732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AFD0-B3A6-9443-A2A5-E2B102938CF0}"/>
              </a:ext>
            </a:extLst>
          </p:cNvPr>
          <p:cNvSpPr>
            <a:spLocks noGrp="1"/>
          </p:cNvSpPr>
          <p:nvPr>
            <p:ph type="dt" sz="half" idx="10"/>
          </p:nvPr>
        </p:nvSpPr>
        <p:spPr/>
        <p:txBody>
          <a:bodyPr/>
          <a:lstStyle/>
          <a:p>
            <a:fld id="{C5FE5B38-CC11-FF4A-B379-F4DB41158CAC}" type="datetimeFigureOut">
              <a:rPr lang="en-US" smtClean="0"/>
              <a:t>1/14/2021</a:t>
            </a:fld>
            <a:endParaRPr lang="en-US"/>
          </a:p>
        </p:txBody>
      </p:sp>
      <p:sp>
        <p:nvSpPr>
          <p:cNvPr id="6" name="Footer Placeholder 5">
            <a:extLst>
              <a:ext uri="{FF2B5EF4-FFF2-40B4-BE49-F238E27FC236}">
                <a16:creationId xmlns:a16="http://schemas.microsoft.com/office/drawing/2014/main" id="{58821D3E-6320-B34A-A36F-95C3687C0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8DD50-4867-4647-9E70-5D5C36372E96}"/>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4025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41615-B618-7649-84AB-F6A940988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C7F6F6-AA1F-AC49-95AD-933043EA9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A14128-1A6C-D749-A74C-09628BF30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E5B38-CC11-FF4A-B379-F4DB41158CAC}" type="datetimeFigureOut">
              <a:rPr lang="en-US" smtClean="0"/>
              <a:t>1/14/2021</a:t>
            </a:fld>
            <a:endParaRPr lang="en-US"/>
          </a:p>
        </p:txBody>
      </p:sp>
      <p:sp>
        <p:nvSpPr>
          <p:cNvPr id="5" name="Footer Placeholder 4">
            <a:extLst>
              <a:ext uri="{FF2B5EF4-FFF2-40B4-BE49-F238E27FC236}">
                <a16:creationId xmlns:a16="http://schemas.microsoft.com/office/drawing/2014/main" id="{F89A2EE5-6B83-2840-8DD3-78AD6BB53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C800FF-5EE2-4E47-B63F-158C96203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226A1-2E0D-DD4F-B3EF-8CC62A48E6A8}" type="slidenum">
              <a:rPr lang="en-US" smtClean="0"/>
              <a:t>‹#›</a:t>
            </a:fld>
            <a:endParaRPr lang="en-US"/>
          </a:p>
        </p:txBody>
      </p:sp>
    </p:spTree>
    <p:extLst>
      <p:ext uri="{BB962C8B-B14F-4D97-AF65-F5344CB8AC3E}">
        <p14:creationId xmlns:p14="http://schemas.microsoft.com/office/powerpoint/2010/main" val="389381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206277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marL="0" indent="0">
              <a:buNone/>
            </a:pPr>
            <a:r>
              <a:rPr lang="en-AU" sz="1600" b="1" dirty="0">
                <a:latin typeface="Open Sans" panose="020B0606030504020204" pitchFamily="34" charset="0"/>
                <a:ea typeface="Open Sans" panose="020B0606030504020204" pitchFamily="34" charset="0"/>
                <a:cs typeface="Open Sans" panose="020B0606030504020204" pitchFamily="34" charset="0"/>
              </a:rPr>
              <a:t>Delivery Approach</a:t>
            </a:r>
          </a:p>
          <a:p>
            <a:pPr lvl="3"/>
            <a:r>
              <a:rPr lang="en-US" sz="1200" i="1" dirty="0">
                <a:latin typeface="Open Sans" panose="020B0606030504020204" pitchFamily="34" charset="0"/>
                <a:ea typeface="Open Sans" panose="020B0606030504020204" pitchFamily="34" charset="0"/>
                <a:cs typeface="Open Sans" panose="020B0606030504020204" pitchFamily="34" charset="0"/>
              </a:rPr>
              <a:t>Agile vs waterfall model</a:t>
            </a:r>
          </a:p>
          <a:p>
            <a:pPr lvl="3"/>
            <a:r>
              <a:rPr lang="en-US" sz="1200" i="1" dirty="0">
                <a:latin typeface="Open Sans" panose="020B0606030504020204" pitchFamily="34" charset="0"/>
                <a:ea typeface="Open Sans" panose="020B0606030504020204" pitchFamily="34" charset="0"/>
                <a:cs typeface="Open Sans" panose="020B0606030504020204" pitchFamily="34" charset="0"/>
              </a:rPr>
              <a:t>Supporting tools: Slack, Trello, Jira, etc.</a:t>
            </a:r>
          </a:p>
          <a:p>
            <a:pPr lvl="3"/>
            <a:r>
              <a:rPr lang="en-US" sz="1200" i="1" dirty="0">
                <a:latin typeface="Open Sans" panose="020B0606030504020204" pitchFamily="34" charset="0"/>
                <a:ea typeface="Open Sans" panose="020B0606030504020204" pitchFamily="34" charset="0"/>
                <a:cs typeface="Open Sans" panose="020B0606030504020204" pitchFamily="34" charset="0"/>
              </a:rPr>
              <a:t>Ways of working</a:t>
            </a:r>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Mobilization</a:t>
            </a:r>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Resource Requirements</a:t>
            </a:r>
          </a:p>
          <a:p>
            <a:pPr lvl="3">
              <a:buFont typeface="Arial" panose="020B0604020202020204" pitchFamily="34" charset="0"/>
              <a:buChar char="•"/>
            </a:pPr>
            <a:r>
              <a:rPr lang="en-AU" sz="1200" i="1" dirty="0">
                <a:latin typeface="Open Sans" panose="020B0606030504020204" pitchFamily="34" charset="0"/>
                <a:ea typeface="Open Sans" panose="020B0606030504020204" pitchFamily="34" charset="0"/>
                <a:cs typeface="Open Sans" panose="020B0606030504020204" pitchFamily="34" charset="0"/>
              </a:rPr>
              <a:t>Skillsets required </a:t>
            </a:r>
          </a:p>
          <a:p>
            <a:pPr lvl="3">
              <a:buFont typeface="Arial" panose="020B0604020202020204" pitchFamily="34" charset="0"/>
              <a:buChar char="•"/>
            </a:pPr>
            <a:r>
              <a:rPr lang="en-AU" sz="1200" i="1" dirty="0">
                <a:latin typeface="Open Sans" panose="020B0606030504020204" pitchFamily="34" charset="0"/>
                <a:ea typeface="Open Sans" panose="020B0606030504020204" pitchFamily="34" charset="0"/>
                <a:cs typeface="Open Sans" panose="020B0606030504020204" pitchFamily="34" charset="0"/>
              </a:rPr>
              <a:t>Outsourcing teams</a:t>
            </a:r>
          </a:p>
          <a:p>
            <a:pPr lvl="3">
              <a:buFont typeface="Arial" panose="020B0604020202020204" pitchFamily="34" charset="0"/>
              <a:buChar char="•"/>
            </a:pPr>
            <a:r>
              <a:rPr lang="en-AU" sz="1200" i="1" dirty="0">
                <a:latin typeface="Open Sans" panose="020B0606030504020204" pitchFamily="34" charset="0"/>
                <a:ea typeface="Open Sans" panose="020B0606030504020204" pitchFamily="34" charset="0"/>
                <a:cs typeface="Open Sans" panose="020B0606030504020204" pitchFamily="34" charset="0"/>
              </a:rPr>
              <a:t>On board in house team</a:t>
            </a:r>
          </a:p>
          <a:p>
            <a:pPr lvl="2"/>
            <a:endParaRPr lang="en-AU"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600" dirty="0">
                <a:latin typeface="Open Sans" panose="020B0606030504020204" pitchFamily="34" charset="0"/>
                <a:ea typeface="Open Sans" panose="020B0606030504020204" pitchFamily="34" charset="0"/>
                <a:cs typeface="Open Sans" panose="020B0606030504020204" pitchFamily="34" charset="0"/>
              </a:rPr>
              <a:t>Timeframe</a:t>
            </a:r>
          </a:p>
          <a:p>
            <a:pPr marL="351450" lvl="2" indent="-171450"/>
            <a:r>
              <a:rPr lang="en-US" sz="1200" b="0" i="1" dirty="0">
                <a:latin typeface="Open Sans" panose="020B0606030504020204" pitchFamily="34" charset="0"/>
                <a:ea typeface="Open Sans" panose="020B0606030504020204" pitchFamily="34" charset="0"/>
                <a:cs typeface="Open Sans" panose="020B0606030504020204" pitchFamily="34" charset="0"/>
              </a:rPr>
              <a:t>Frame timelines</a:t>
            </a:r>
          </a:p>
          <a:p>
            <a:pPr marL="351450" lvl="2" indent="-171450"/>
            <a:r>
              <a:rPr lang="en-US" sz="1200" b="0" i="1" dirty="0">
                <a:latin typeface="Open Sans" panose="020B0606030504020204" pitchFamily="34" charset="0"/>
                <a:ea typeface="Open Sans" panose="020B0606030504020204" pitchFamily="34" charset="0"/>
                <a:cs typeface="Open Sans" panose="020B0606030504020204" pitchFamily="34" charset="0"/>
              </a:rPr>
              <a:t>Delivery milestones</a:t>
            </a:r>
          </a:p>
          <a:p>
            <a:pPr marL="351450" lvl="2" indent="-171450"/>
            <a:r>
              <a:rPr lang="en-US" sz="1200" b="0" i="1" dirty="0">
                <a:latin typeface="Open Sans" panose="020B0606030504020204" pitchFamily="34" charset="0"/>
                <a:ea typeface="Open Sans" panose="020B0606030504020204" pitchFamily="34" charset="0"/>
                <a:cs typeface="Open Sans" panose="020B0606030504020204" pitchFamily="34" charset="0"/>
              </a:rPr>
              <a:t>Documents and deliveries expected</a:t>
            </a:r>
          </a:p>
          <a:p>
            <a:pPr marL="351450" lvl="2" indent="-171450"/>
            <a:r>
              <a:rPr lang="en-US" sz="1200" b="0" i="1" dirty="0">
                <a:latin typeface="Open Sans" panose="020B0606030504020204" pitchFamily="34" charset="0"/>
                <a:ea typeface="Open Sans" panose="020B0606030504020204" pitchFamily="34" charset="0"/>
                <a:cs typeface="Open Sans" panose="020B0606030504020204" pitchFamily="34" charset="0"/>
              </a:rPr>
              <a:t>Key stakeholders</a:t>
            </a:r>
            <a:r>
              <a:rPr lang="en-US" sz="1200" b="0" dirty="0">
                <a:latin typeface="Open Sans" panose="020B0606030504020204" pitchFamily="34" charset="0"/>
                <a:ea typeface="Open Sans" panose="020B0606030504020204" pitchFamily="34" charset="0"/>
                <a:cs typeface="Open Sans" panose="020B0606030504020204" pitchFamily="34" charset="0"/>
              </a:rPr>
              <a:t>	</a:t>
            </a:r>
            <a:endParaRPr lang="en-AU" sz="12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Cost Estimates</a:t>
            </a:r>
          </a:p>
          <a:p>
            <a:pPr lvl="3">
              <a:buFont typeface="Arial" panose="020B0604020202020204" pitchFamily="34" charset="0"/>
              <a:buChar char="•"/>
            </a:pPr>
            <a:r>
              <a:rPr lang="en-AU" sz="1200" i="1" dirty="0">
                <a:latin typeface="Open Sans" panose="020B0606030504020204" pitchFamily="34" charset="0"/>
                <a:ea typeface="Open Sans" panose="020B0606030504020204" pitchFamily="34" charset="0"/>
                <a:cs typeface="Open Sans" panose="020B0606030504020204" pitchFamily="34" charset="0"/>
              </a:rPr>
              <a:t>Time &amp; material vs fixed cost</a:t>
            </a:r>
          </a:p>
          <a:p>
            <a:pPr lvl="3">
              <a:buFont typeface="Arial" panose="020B0604020202020204" pitchFamily="34" charset="0"/>
              <a:buChar char="•"/>
            </a:pPr>
            <a:r>
              <a:rPr lang="en-AU" sz="1200" i="1" dirty="0">
                <a:latin typeface="Open Sans" panose="020B0606030504020204" pitchFamily="34" charset="0"/>
                <a:ea typeface="Open Sans" panose="020B0606030504020204" pitchFamily="34" charset="0"/>
                <a:cs typeface="Open Sans" panose="020B0606030504020204" pitchFamily="34" charset="0"/>
              </a:rPr>
              <a:t>Estimation over tenure of project</a:t>
            </a:r>
          </a:p>
          <a:p>
            <a:pPr lvl="2"/>
            <a:endParaRPr lang="en-AU"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411325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142</Words>
  <Application>Microsoft Office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Chronicle Display Black</vt:lpstr>
      <vt:lpstr>Open Sans</vt:lpstr>
      <vt:lpstr>Segoe UI Semilight</vt:lpstr>
      <vt:lpstr>Office Theme</vt:lpstr>
      <vt:lpstr>PowerPoint Presentation</vt:lpstr>
      <vt:lpstr>Module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Nhật Minh Nguyễn</cp:lastModifiedBy>
  <cp:revision>2</cp:revision>
  <dcterms:created xsi:type="dcterms:W3CDTF">2020-04-26T10:25:41Z</dcterms:created>
  <dcterms:modified xsi:type="dcterms:W3CDTF">2021-01-14T07:29:55Z</dcterms:modified>
</cp:coreProperties>
</file>