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FAEB4B3-F428-419B-BCB5-676169413D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DB547AC-D296-453D-8849-18CED520C5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6/14/2021 9:58:59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51018224-5634-4F22-8EDB-E69079A649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1" y="0"/>
            <a:ext cx="1169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546D726-A005-44D5-AAB0-65F6AA334D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1" y="0"/>
            <a:ext cx="1169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D1A3ADB-2B71-4496-A962-977065F32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1" y="0"/>
            <a:ext cx="1169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B82E6AB7-754C-4256-BBD6-7D2A6B64F0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14" y="0"/>
            <a:ext cx="711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2021-06-14T14:59:00Z</dcterms:created>
  <dcterms:modified xsi:type="dcterms:W3CDTF">2021-06-14T14:59:00Z</dcterms:modified>
</cp:coreProperties>
</file>