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90" r:id="rId4"/>
    <p:sldId id="291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F91C-2F88-3344-B570-3DC36B2128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AFC9-E79B-284A-BD0D-1E0586B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pic>
        <p:nvPicPr>
          <p:cNvPr id="4" name="Content Placeholder 3" descr="Screen Shot 2013-06-09 at 9.41.5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6377" r="3509"/>
          <a:stretch/>
        </p:blipFill>
        <p:spPr>
          <a:xfrm>
            <a:off x="457200" y="2008909"/>
            <a:ext cx="8229600" cy="3784745"/>
          </a:xfrm>
        </p:spPr>
      </p:pic>
    </p:spTree>
    <p:extLst>
      <p:ext uri="{BB962C8B-B14F-4D97-AF65-F5344CB8AC3E}">
        <p14:creationId xmlns:p14="http://schemas.microsoft.com/office/powerpoint/2010/main" val="266309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</a:p>
        </p:txBody>
      </p:sp>
      <p:pic>
        <p:nvPicPr>
          <p:cNvPr id="4" name="Content Placeholder 3" descr="Screen Shot 2013-06-09 at 9.4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37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32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/>
              <a:t>clustered index…</a:t>
            </a:r>
            <a:endParaRPr lang="en-US" dirty="0"/>
          </a:p>
        </p:txBody>
      </p:sp>
      <p:pic>
        <p:nvPicPr>
          <p:cNvPr id="4" name="Content Placeholder 3" descr="Screen Shot 2013-06-09 at 9.43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r="31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9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</a:t>
            </a:r>
          </a:p>
        </p:txBody>
      </p:sp>
      <p:pic>
        <p:nvPicPr>
          <p:cNvPr id="4" name="Content Placeholder 3" descr="Screen Shot 2013-06-09 at 9.44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r="2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212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Indexes</vt:lpstr>
      <vt:lpstr>The concept</vt:lpstr>
      <vt:lpstr>Clustered index</vt:lpstr>
      <vt:lpstr>Non-clustered index…</vt:lpstr>
      <vt:lpstr>Non-clustered index</vt:lpstr>
    </vt:vector>
  </TitlesOfParts>
  <Company>Nima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Relationships</dc:title>
  <dc:creator>Nima Zahadat</dc:creator>
  <cp:lastModifiedBy>Student</cp:lastModifiedBy>
  <cp:revision>20</cp:revision>
  <dcterms:created xsi:type="dcterms:W3CDTF">2013-06-03T23:25:03Z</dcterms:created>
  <dcterms:modified xsi:type="dcterms:W3CDTF">2022-10-17T18:38:21Z</dcterms:modified>
</cp:coreProperties>
</file>