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57" r:id="rId5"/>
    <p:sldId id="258" r:id="rId6"/>
    <p:sldId id="260" r:id="rId7"/>
    <p:sldId id="270" r:id="rId8"/>
    <p:sldId id="261" r:id="rId9"/>
    <p:sldId id="262" r:id="rId10"/>
    <p:sldId id="263" r:id="rId11"/>
    <p:sldId id="271" r:id="rId12"/>
    <p:sldId id="272" r:id="rId13"/>
    <p:sldId id="273" r:id="rId14"/>
    <p:sldId id="269" r:id="rId15"/>
    <p:sldId id="274" r:id="rId16"/>
    <p:sldId id="27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bbcd78-ec0d-43ea-b39e-89f2140e1456}">
          <p14:sldIdLst>
            <p14:sldId id="256"/>
            <p14:sldId id="267"/>
            <p14:sldId id="257"/>
            <p14:sldId id="258"/>
            <p14:sldId id="261"/>
            <p14:sldId id="259"/>
            <p14:sldId id="263"/>
            <p14:sldId id="262"/>
            <p14:sldId id="270"/>
            <p14:sldId id="271"/>
            <p14:sldId id="272"/>
            <p14:sldId id="260"/>
            <p14:sldId id="273"/>
            <p14:sldId id="269"/>
            <p14:sldId id="275"/>
            <p14:sldId id="27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5.svg"/><Relationship Id="rId7" Type="http://schemas.openxmlformats.org/officeDocument/2006/relationships/image" Target="../media/image10.png"/><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3.svg"/><Relationship Id="rId3" Type="http://schemas.openxmlformats.org/officeDocument/2006/relationships/image" Target="../media/image8.png"/><Relationship Id="rId2" Type="http://schemas.openxmlformats.org/officeDocument/2006/relationships/image" Target="../media/image2.sv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5.svg"/><Relationship Id="rId7" Type="http://schemas.openxmlformats.org/officeDocument/2006/relationships/image" Target="../media/image10.png"/><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3.svg"/><Relationship Id="rId3" Type="http://schemas.openxmlformats.org/officeDocument/2006/relationships/image" Target="../media/image8.png"/><Relationship Id="rId2" Type="http://schemas.openxmlformats.org/officeDocument/2006/relationships/image" Target="../media/image2.sv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968641D-26A8-4617-A277-54D7D733140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45ECEEE-F69C-4914-ADC9-DF923A7409C5}">
      <dgm:prSet phldr="0" custT="0"/>
      <dgm:spPr/>
      <dgm:t>
        <a:bodyPr vert="horz" wrap="square"/>
        <a:p>
          <a:pPr rtl="0">
            <a:lnSpc>
              <a:spcPct val="100000"/>
            </a:lnSpc>
            <a:spcBef>
              <a:spcPct val="0"/>
            </a:spcBef>
            <a:spcAft>
              <a:spcPct val="35000"/>
            </a:spcAft>
          </a:pPr>
          <a:r>
            <a:rPr lang="en-US" dirty="0"/>
            <a:t>1. Predict the products that a user would be recommended </a:t>
          </a:r>
          <a:r>
            <a:rPr lang="en-US" dirty="0">
              <a:latin typeface="Corbel" panose="020B0503020204020204"/>
            </a:rPr>
            <a:t> </a:t>
          </a:r>
          <a:r>
            <a:rPr lang="en-US" dirty="0"/>
            <a:t>that he/she has not yet rated.</a:t>
          </a:r>
          <a:r>
            <a:rPr lang="en-US" dirty="0">
              <a:latin typeface="Corbel" panose="020B0503020204020204"/>
            </a:rPr>
            <a:t/>
          </a:r>
          <a:endParaRPr lang="en-US" dirty="0">
            <a:latin typeface="Corbel" panose="020B0503020204020204"/>
          </a:endParaRPr>
        </a:p>
      </dgm:t>
    </dgm:pt>
    <dgm:pt modelId="{32E53365-7169-419E-98BA-B0CE9BB689BF}" cxnId="{BBF5ECC7-95DB-4663-B701-51F31FF3A744}" type="parTrans">
      <dgm:prSet/>
      <dgm:spPr/>
      <dgm:t>
        <a:bodyPr/>
        <a:lstStyle/>
        <a:p>
          <a:endParaRPr lang="en-US"/>
        </a:p>
      </dgm:t>
    </dgm:pt>
    <dgm:pt modelId="{015C7612-0F8A-495F-97B4-5A9181C5A9FF}" cxnId="{BBF5ECC7-95DB-4663-B701-51F31FF3A744}" type="sibTrans">
      <dgm:prSet/>
      <dgm:spPr/>
      <dgm:t>
        <a:bodyPr/>
        <a:lstStyle/>
        <a:p>
          <a:endParaRPr lang="en-US"/>
        </a:p>
      </dgm:t>
    </dgm:pt>
    <dgm:pt modelId="{5716B345-9CE0-407F-9A9F-2A668BE09DAD}">
      <dgm:prSet phldr="0" custT="0"/>
      <dgm:spPr/>
      <dgm:t>
        <a:bodyPr vert="horz" wrap="square"/>
        <a:p>
          <a:pPr rtl="0">
            <a:lnSpc>
              <a:spcPct val="100000"/>
            </a:lnSpc>
            <a:spcBef>
              <a:spcPct val="0"/>
            </a:spcBef>
            <a:spcAft>
              <a:spcPct val="35000"/>
            </a:spcAft>
          </a:pPr>
          <a:r>
            <a:rPr lang="en-US" dirty="0"/>
            <a:t>2. Minimize the difference between predicted and actual rating and product (RMSE)</a:t>
          </a:r>
          <a:r>
            <a:rPr lang="en-US" dirty="0">
              <a:latin typeface="Corbel" panose="020B0503020204020204"/>
            </a:rPr>
            <a:t> </a:t>
          </a:r>
          <a:r>
            <a:rPr lang="en-US" dirty="0"/>
            <a:t/>
          </a:r>
          <a:endParaRPr lang="en-US" dirty="0"/>
        </a:p>
      </dgm:t>
    </dgm:pt>
    <dgm:pt modelId="{DFDBBADE-C265-4919-9EC5-4F2561514E89}" cxnId="{670D2F66-CB71-42C1-B68B-3F9C1F176EE7}" type="parTrans">
      <dgm:prSet/>
      <dgm:spPr/>
      <dgm:t>
        <a:bodyPr/>
        <a:lstStyle/>
        <a:p>
          <a:endParaRPr lang="en-US"/>
        </a:p>
      </dgm:t>
    </dgm:pt>
    <dgm:pt modelId="{0C1DBA09-13B8-4B0E-942B-2ADA46A5EAD8}" cxnId="{670D2F66-CB71-42C1-B68B-3F9C1F176EE7}" type="sibTrans">
      <dgm:prSet/>
      <dgm:spPr/>
      <dgm:t>
        <a:bodyPr/>
        <a:lstStyle/>
        <a:p>
          <a:endParaRPr lang="en-US"/>
        </a:p>
      </dgm:t>
    </dgm:pt>
    <dgm:pt modelId="{9A22FCDB-72FA-4A32-B6D2-CC96CEF998C2}" type="pres">
      <dgm:prSet presAssocID="{3968641D-26A8-4617-A277-54D7D7331409}" presName="linear" presStyleCnt="0">
        <dgm:presLayoutVars>
          <dgm:animLvl val="lvl"/>
          <dgm:resizeHandles val="exact"/>
        </dgm:presLayoutVars>
      </dgm:prSet>
      <dgm:spPr/>
    </dgm:pt>
    <dgm:pt modelId="{2A7F00D7-AF2D-4F1E-BEA5-6BDE43B41ADD}" type="pres">
      <dgm:prSet presAssocID="{D45ECEEE-F69C-4914-ADC9-DF923A7409C5}" presName="parentText" presStyleLbl="node1" presStyleIdx="0" presStyleCnt="2">
        <dgm:presLayoutVars>
          <dgm:chMax val="0"/>
          <dgm:bulletEnabled val="1"/>
        </dgm:presLayoutVars>
      </dgm:prSet>
      <dgm:spPr/>
    </dgm:pt>
    <dgm:pt modelId="{35DB1D1E-2D8D-453F-8AC6-24693D9914A0}" type="pres">
      <dgm:prSet presAssocID="{015C7612-0F8A-495F-97B4-5A9181C5A9FF}" presName="spacer" presStyleCnt="0"/>
      <dgm:spPr/>
    </dgm:pt>
    <dgm:pt modelId="{D4F46B93-F370-4B64-8FD4-A997796AA41A}" type="pres">
      <dgm:prSet presAssocID="{5716B345-9CE0-407F-9A9F-2A668BE09DAD}" presName="parentText" presStyleLbl="node1" presStyleIdx="1" presStyleCnt="2">
        <dgm:presLayoutVars>
          <dgm:chMax val="0"/>
          <dgm:bulletEnabled val="1"/>
        </dgm:presLayoutVars>
      </dgm:prSet>
      <dgm:spPr/>
    </dgm:pt>
  </dgm:ptLst>
  <dgm:cxnLst>
    <dgm:cxn modelId="{BBF5ECC7-95DB-4663-B701-51F31FF3A744}" srcId="{3968641D-26A8-4617-A277-54D7D7331409}" destId="{D45ECEEE-F69C-4914-ADC9-DF923A7409C5}" srcOrd="0" destOrd="0" parTransId="{32E53365-7169-419E-98BA-B0CE9BB689BF}" sibTransId="{015C7612-0F8A-495F-97B4-5A9181C5A9FF}"/>
    <dgm:cxn modelId="{670D2F66-CB71-42C1-B68B-3F9C1F176EE7}" srcId="{3968641D-26A8-4617-A277-54D7D7331409}" destId="{5716B345-9CE0-407F-9A9F-2A668BE09DAD}" srcOrd="1" destOrd="0" parTransId="{DFDBBADE-C265-4919-9EC5-4F2561514E89}" sibTransId="{0C1DBA09-13B8-4B0E-942B-2ADA46A5EAD8}"/>
    <dgm:cxn modelId="{F998851D-ADA4-4647-82D3-CA2503AFAA27}" type="presOf" srcId="{3968641D-26A8-4617-A277-54D7D7331409}" destId="{9A22FCDB-72FA-4A32-B6D2-CC96CEF998C2}" srcOrd="0" destOrd="0" presId="urn:microsoft.com/office/officeart/2005/8/layout/vList2"/>
    <dgm:cxn modelId="{5CCEC668-241E-4E12-A033-1DAB9B247219}" type="presParOf" srcId="{9A22FCDB-72FA-4A32-B6D2-CC96CEF998C2}" destId="{2A7F00D7-AF2D-4F1E-BEA5-6BDE43B41ADD}" srcOrd="0" destOrd="0" presId="urn:microsoft.com/office/officeart/2005/8/layout/vList2"/>
    <dgm:cxn modelId="{2F0675E9-FD1E-41D0-ACF4-CD064D9086DE}" type="presOf" srcId="{D45ECEEE-F69C-4914-ADC9-DF923A7409C5}" destId="{2A7F00D7-AF2D-4F1E-BEA5-6BDE43B41ADD}" srcOrd="0" destOrd="0" presId="urn:microsoft.com/office/officeart/2005/8/layout/vList2"/>
    <dgm:cxn modelId="{00085431-4A2F-4DF1-A66D-5EB3D3E995BF}" type="presParOf" srcId="{9A22FCDB-72FA-4A32-B6D2-CC96CEF998C2}" destId="{35DB1D1E-2D8D-453F-8AC6-24693D9914A0}" srcOrd="1" destOrd="0" presId="urn:microsoft.com/office/officeart/2005/8/layout/vList2"/>
    <dgm:cxn modelId="{BC310FF6-FCA0-4EA0-A41C-83394973F8AA}" type="presParOf" srcId="{9A22FCDB-72FA-4A32-B6D2-CC96CEF998C2}" destId="{D4F46B93-F370-4B64-8FD4-A997796AA41A}" srcOrd="2" destOrd="0" presId="urn:microsoft.com/office/officeart/2005/8/layout/vList2"/>
    <dgm:cxn modelId="{A756F30B-8CD4-492E-BAC6-D426D178EB7E}" type="presOf" srcId="{5716B345-9CE0-407F-9A9F-2A668BE09DAD}" destId="{D4F46B93-F370-4B64-8FD4-A997796AA41A}"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0174B5-9C1F-4240-9D4D-E02DC2228FC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2EDBDA-6613-4052-A4C0-0098DF940848}">
      <dgm:prSet/>
      <dgm:spPr/>
      <dgm:t>
        <a:bodyPr/>
        <a:lstStyle/>
        <a:p>
          <a:pPr>
            <a:lnSpc>
              <a:spcPct val="100000"/>
            </a:lnSpc>
          </a:pPr>
          <a:r>
            <a:rPr lang="en-US" dirty="0"/>
            <a:t> </a:t>
          </a:r>
          <a:r>
            <a:rPr lang="en-US" dirty="0" err="1"/>
            <a:t>ipython</a:t>
          </a:r>
          <a:r>
            <a:rPr lang="en-US" dirty="0"/>
            <a:t>-notebook - Python Text Editor</a:t>
          </a:r>
        </a:p>
      </dgm:t>
    </dgm:pt>
    <dgm:pt modelId="{0F0E27A7-63E3-4717-BF1F-1842BE647117}" cxnId="{3E5AED8E-EFBB-4F75-B777-0350322C78D6}" type="parTrans">
      <dgm:prSet/>
      <dgm:spPr/>
      <dgm:t>
        <a:bodyPr/>
        <a:lstStyle/>
        <a:p>
          <a:endParaRPr lang="en-US"/>
        </a:p>
      </dgm:t>
    </dgm:pt>
    <dgm:pt modelId="{4115113C-0450-444E-B9EF-A07398BEF820}" cxnId="{3E5AED8E-EFBB-4F75-B777-0350322C78D6}" type="sibTrans">
      <dgm:prSet/>
      <dgm:spPr/>
      <dgm:t>
        <a:bodyPr/>
        <a:lstStyle/>
        <a:p>
          <a:endParaRPr lang="en-US"/>
        </a:p>
      </dgm:t>
    </dgm:pt>
    <dgm:pt modelId="{D37D1262-5348-4DD5-8FF6-2F1C621166E9}">
      <dgm:prSet/>
      <dgm:spPr/>
      <dgm:t>
        <a:bodyPr/>
        <a:lstStyle/>
        <a:p>
          <a:pPr>
            <a:lnSpc>
              <a:spcPct val="100000"/>
            </a:lnSpc>
          </a:pPr>
          <a:r>
            <a:rPr lang="en-US" dirty="0">
              <a:latin typeface="Corbel" panose="020B0503020204020204"/>
            </a:rPr>
            <a:t> </a:t>
          </a:r>
          <a:r>
            <a:rPr lang="en-US" dirty="0" err="1"/>
            <a:t>sklearn</a:t>
          </a:r>
          <a:r>
            <a:rPr lang="en-US" dirty="0"/>
            <a:t> - Machine learning </a:t>
          </a:r>
          <a:r>
            <a:rPr lang="en-US" dirty="0">
              <a:latin typeface="Corbel" panose="020B0503020204020204"/>
            </a:rPr>
            <a:t>library</a:t>
          </a:r>
        </a:p>
      </dgm:t>
    </dgm:pt>
    <dgm:pt modelId="{35342EEC-8107-454A-970E-2A985D5189C7}" cxnId="{FDB15258-60C7-4E71-A17C-14275EC2C1AA}" type="parTrans">
      <dgm:prSet/>
      <dgm:spPr/>
      <dgm:t>
        <a:bodyPr/>
        <a:lstStyle/>
        <a:p>
          <a:endParaRPr lang="en-US"/>
        </a:p>
      </dgm:t>
    </dgm:pt>
    <dgm:pt modelId="{00E03505-C738-4AA1-B3F6-F7E2229BEBBE}" cxnId="{FDB15258-60C7-4E71-A17C-14275EC2C1AA}" type="sibTrans">
      <dgm:prSet/>
      <dgm:spPr/>
      <dgm:t>
        <a:bodyPr/>
        <a:lstStyle/>
        <a:p>
          <a:endParaRPr lang="en-US"/>
        </a:p>
      </dgm:t>
    </dgm:pt>
    <dgm:pt modelId="{DF193114-A5DB-440E-A3FA-C7148E5DD035}">
      <dgm:prSet/>
      <dgm:spPr/>
      <dgm:t>
        <a:bodyPr/>
        <a:lstStyle/>
        <a:p>
          <a:pPr>
            <a:lnSpc>
              <a:spcPct val="100000"/>
            </a:lnSpc>
          </a:pPr>
          <a:r>
            <a:rPr lang="en-US" dirty="0">
              <a:latin typeface="Corbel" panose="020B0503020204020204"/>
            </a:rPr>
            <a:t> </a:t>
          </a:r>
          <a:r>
            <a:rPr lang="en-US" dirty="0" err="1">
              <a:latin typeface="Corbel" panose="020B0503020204020204"/>
            </a:rPr>
            <a:t>numpy</a:t>
          </a:r>
          <a:r>
            <a:rPr lang="en-US" dirty="0"/>
            <a:t>, </a:t>
          </a:r>
          <a:r>
            <a:rPr lang="en-US" dirty="0" err="1"/>
            <a:t>scipy</a:t>
          </a:r>
          <a:r>
            <a:rPr lang="en-US" dirty="0"/>
            <a:t>- number python library</a:t>
          </a:r>
        </a:p>
      </dgm:t>
    </dgm:pt>
    <dgm:pt modelId="{61ED2F8D-E531-44CE-A63E-1FD4598D350E}" cxnId="{1D30600E-79A1-4316-A4DE-2455B97C6356}" type="parTrans">
      <dgm:prSet/>
      <dgm:spPr/>
      <dgm:t>
        <a:bodyPr/>
        <a:lstStyle/>
        <a:p>
          <a:endParaRPr lang="en-US"/>
        </a:p>
      </dgm:t>
    </dgm:pt>
    <dgm:pt modelId="{31E39A72-2CD0-4CF1-9BE9-CCF7B5B1E580}" cxnId="{1D30600E-79A1-4316-A4DE-2455B97C6356}" type="sibTrans">
      <dgm:prSet/>
      <dgm:spPr/>
      <dgm:t>
        <a:bodyPr/>
        <a:lstStyle/>
        <a:p>
          <a:endParaRPr lang="en-US"/>
        </a:p>
      </dgm:t>
    </dgm:pt>
    <dgm:pt modelId="{16EAA276-D1B2-4BF4-B83B-310C7EC6EB24}">
      <dgm:prSet/>
      <dgm:spPr/>
      <dgm:t>
        <a:bodyPr/>
        <a:lstStyle/>
        <a:p>
          <a:pPr>
            <a:lnSpc>
              <a:spcPct val="100000"/>
            </a:lnSpc>
          </a:pPr>
          <a:r>
            <a:rPr lang="en-US" dirty="0">
              <a:latin typeface="Corbel" panose="020B0503020204020204"/>
            </a:rPr>
            <a:t> </a:t>
          </a:r>
          <a:r>
            <a:rPr lang="en-US" dirty="0"/>
            <a:t>pandas - data handling library</a:t>
          </a:r>
        </a:p>
      </dgm:t>
    </dgm:pt>
    <dgm:pt modelId="{827F0912-418B-4FEB-A4BC-79D3DB95908F}" cxnId="{333A6CAF-BAB5-4610-B509-0722D4067D7D}" type="parTrans">
      <dgm:prSet/>
      <dgm:spPr/>
      <dgm:t>
        <a:bodyPr/>
        <a:lstStyle/>
        <a:p>
          <a:endParaRPr lang="en-US"/>
        </a:p>
      </dgm:t>
    </dgm:pt>
    <dgm:pt modelId="{7F86704D-0DBA-4E90-AE84-65EA2CC97694}" cxnId="{333A6CAF-BAB5-4610-B509-0722D4067D7D}" type="sibTrans">
      <dgm:prSet/>
      <dgm:spPr/>
      <dgm:t>
        <a:bodyPr/>
        <a:lstStyle/>
        <a:p>
          <a:endParaRPr lang="en-US"/>
        </a:p>
      </dgm:t>
    </dgm:pt>
    <dgm:pt modelId="{693DA41F-69F7-4B67-BE2D-1684BAD30A89}">
      <dgm:prSet phldr="0"/>
      <dgm:spPr/>
      <dgm:t>
        <a:bodyPr/>
        <a:lstStyle/>
        <a:p>
          <a:pPr>
            <a:lnSpc>
              <a:spcPct val="100000"/>
            </a:lnSpc>
          </a:pPr>
          <a:r>
            <a:rPr lang="en-US" dirty="0">
              <a:latin typeface="Corbel" panose="020B0503020204020204"/>
            </a:rPr>
            <a:t>seaborn</a:t>
          </a:r>
          <a:r>
            <a:rPr lang="en-US" dirty="0"/>
            <a:t>, </a:t>
          </a:r>
          <a:r>
            <a:rPr lang="en-US" dirty="0" err="1"/>
            <a:t>matplotlib.pyplot</a:t>
          </a:r>
          <a:r>
            <a:rPr lang="en-US" dirty="0"/>
            <a:t>, - Visualization libraries</a:t>
          </a:r>
        </a:p>
      </dgm:t>
    </dgm:pt>
    <dgm:pt modelId="{2C4B8E9A-E7B7-400B-889B-D75394B6066E}" cxnId="{6C7EB004-6EAA-4459-9318-2D145D8026AD}" type="parTrans">
      <dgm:prSet/>
      <dgm:spPr/>
    </dgm:pt>
    <dgm:pt modelId="{FCE31726-0FE3-4F0D-A6AE-AA73FE93B3FF}" cxnId="{6C7EB004-6EAA-4459-9318-2D145D8026AD}" type="sibTrans">
      <dgm:prSet/>
      <dgm:spPr/>
    </dgm:pt>
    <dgm:pt modelId="{11479B90-9B3D-47B6-B8B2-60E969E0514F}" type="pres">
      <dgm:prSet presAssocID="{F10174B5-9C1F-4240-9D4D-E02DC2228FC5}" presName="root" presStyleCnt="0">
        <dgm:presLayoutVars>
          <dgm:dir/>
          <dgm:resizeHandles val="exact"/>
        </dgm:presLayoutVars>
      </dgm:prSet>
      <dgm:spPr/>
    </dgm:pt>
    <dgm:pt modelId="{08766373-D689-4225-95BC-000E7467145B}" type="pres">
      <dgm:prSet presAssocID="{B92EDBDA-6613-4052-A4C0-0098DF940848}" presName="compNode" presStyleCnt="0"/>
      <dgm:spPr/>
    </dgm:pt>
    <dgm:pt modelId="{8BD39C05-0197-44C6-91BA-8464C0C4F76C}" type="pres">
      <dgm:prSet presAssocID="{B92EDBDA-6613-4052-A4C0-0098DF940848}" presName="bgRect" presStyleLbl="bgShp" presStyleIdx="0" presStyleCnt="5"/>
      <dgm:spPr/>
    </dgm:pt>
    <dgm:pt modelId="{73F51B30-AD43-415B-98EB-D497D372B478}" type="pres">
      <dgm:prSet presAssocID="{B92EDBDA-6613-4052-A4C0-0098DF9408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8C8EB65F-E3FF-40AB-9744-A1A5E89AA9D3}" type="pres">
      <dgm:prSet presAssocID="{B92EDBDA-6613-4052-A4C0-0098DF940848}" presName="spaceRect" presStyleCnt="0"/>
      <dgm:spPr/>
    </dgm:pt>
    <dgm:pt modelId="{2339FE51-138E-4770-9EE1-F9717DB422F7}" type="pres">
      <dgm:prSet presAssocID="{B92EDBDA-6613-4052-A4C0-0098DF940848}" presName="parTx" presStyleLbl="revTx" presStyleIdx="0" presStyleCnt="5">
        <dgm:presLayoutVars>
          <dgm:chMax val="0"/>
          <dgm:chPref val="0"/>
        </dgm:presLayoutVars>
      </dgm:prSet>
      <dgm:spPr/>
    </dgm:pt>
    <dgm:pt modelId="{3710A9D2-8BF5-4DE6-A524-3FE42106BCCD}" type="pres">
      <dgm:prSet presAssocID="{4115113C-0450-444E-B9EF-A07398BEF820}" presName="sibTrans" presStyleCnt="0"/>
      <dgm:spPr/>
    </dgm:pt>
    <dgm:pt modelId="{4DE41167-F55D-400F-8502-04C799CDC312}" type="pres">
      <dgm:prSet presAssocID="{D37D1262-5348-4DD5-8FF6-2F1C621166E9}" presName="compNode" presStyleCnt="0"/>
      <dgm:spPr/>
    </dgm:pt>
    <dgm:pt modelId="{CAA9412B-46AC-4070-B9AD-14B8E94129A0}" type="pres">
      <dgm:prSet presAssocID="{D37D1262-5348-4DD5-8FF6-2F1C621166E9}" presName="bgRect" presStyleLbl="bgShp" presStyleIdx="1" presStyleCnt="5"/>
      <dgm:spPr/>
    </dgm:pt>
    <dgm:pt modelId="{80FC4F47-3D5D-4C6E-91AE-442562E9139F}" type="pres">
      <dgm:prSet presAssocID="{D37D1262-5348-4DD5-8FF6-2F1C621166E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1E45FDFB-7134-415E-B496-F74E135F9E29}" type="pres">
      <dgm:prSet presAssocID="{D37D1262-5348-4DD5-8FF6-2F1C621166E9}" presName="spaceRect" presStyleCnt="0"/>
      <dgm:spPr/>
    </dgm:pt>
    <dgm:pt modelId="{FA1DAF1C-204F-4EB6-82DF-6D62698320D4}" type="pres">
      <dgm:prSet presAssocID="{D37D1262-5348-4DD5-8FF6-2F1C621166E9}" presName="parTx" presStyleLbl="revTx" presStyleIdx="1" presStyleCnt="5">
        <dgm:presLayoutVars>
          <dgm:chMax val="0"/>
          <dgm:chPref val="0"/>
        </dgm:presLayoutVars>
      </dgm:prSet>
      <dgm:spPr/>
    </dgm:pt>
    <dgm:pt modelId="{2ED93A94-C191-47B5-B511-0D371CB26D10}" type="pres">
      <dgm:prSet presAssocID="{00E03505-C738-4AA1-B3F6-F7E2229BEBBE}" presName="sibTrans" presStyleCnt="0"/>
      <dgm:spPr/>
    </dgm:pt>
    <dgm:pt modelId="{6021F78E-F615-4363-86AE-E0C105F76A85}" type="pres">
      <dgm:prSet presAssocID="{693DA41F-69F7-4B67-BE2D-1684BAD30A89}" presName="compNode" presStyleCnt="0"/>
      <dgm:spPr/>
    </dgm:pt>
    <dgm:pt modelId="{1EC3E846-4798-4C39-B7BA-274C3651ABB9}" type="pres">
      <dgm:prSet presAssocID="{693DA41F-69F7-4B67-BE2D-1684BAD30A89}" presName="bgRect" presStyleLbl="bgShp" presStyleIdx="2" presStyleCnt="5"/>
      <dgm:spPr/>
    </dgm:pt>
    <dgm:pt modelId="{E634FB5D-A69E-410E-B651-AEE1BF441A0E}" type="pres">
      <dgm:prSet presAssocID="{693DA41F-69F7-4B67-BE2D-1684BAD30A89}" presName="iconRect" presStyleLbl="node1" presStyleIdx="2" presStyleCnt="5"/>
      <dgm:spPr/>
    </dgm:pt>
    <dgm:pt modelId="{56B88FC1-4B6E-44DE-9BC4-2F32F979742A}" type="pres">
      <dgm:prSet presAssocID="{693DA41F-69F7-4B67-BE2D-1684BAD30A89}" presName="spaceRect" presStyleCnt="0"/>
      <dgm:spPr/>
    </dgm:pt>
    <dgm:pt modelId="{D9BAF52B-45ED-4246-96C2-968A14515828}" type="pres">
      <dgm:prSet presAssocID="{693DA41F-69F7-4B67-BE2D-1684BAD30A89}" presName="parTx" presStyleLbl="revTx" presStyleIdx="2" presStyleCnt="5">
        <dgm:presLayoutVars>
          <dgm:chMax val="0"/>
          <dgm:chPref val="0"/>
        </dgm:presLayoutVars>
      </dgm:prSet>
      <dgm:spPr/>
    </dgm:pt>
    <dgm:pt modelId="{89F19DE3-F6AF-4163-BA0F-EF6F5EB0AB7A}" type="pres">
      <dgm:prSet presAssocID="{FCE31726-0FE3-4F0D-A6AE-AA73FE93B3FF}" presName="sibTrans" presStyleCnt="0"/>
      <dgm:spPr/>
    </dgm:pt>
    <dgm:pt modelId="{52A772E1-B2D4-41D7-8D8D-50DF03734C0C}" type="pres">
      <dgm:prSet presAssocID="{DF193114-A5DB-440E-A3FA-C7148E5DD035}" presName="compNode" presStyleCnt="0"/>
      <dgm:spPr/>
    </dgm:pt>
    <dgm:pt modelId="{A7370580-A2E3-4DC2-A183-000091459899}" type="pres">
      <dgm:prSet presAssocID="{DF193114-A5DB-440E-A3FA-C7148E5DD035}" presName="bgRect" presStyleLbl="bgShp" presStyleIdx="3" presStyleCnt="5"/>
      <dgm:spPr/>
    </dgm:pt>
    <dgm:pt modelId="{10C94A22-468C-433B-93CF-084318E21979}" type="pres">
      <dgm:prSet presAssocID="{DF193114-A5DB-440E-A3FA-C7148E5DD035}"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F4E83D36-1780-4C43-8026-53DE777E37B5}" type="pres">
      <dgm:prSet presAssocID="{DF193114-A5DB-440E-A3FA-C7148E5DD035}" presName="spaceRect" presStyleCnt="0"/>
      <dgm:spPr/>
    </dgm:pt>
    <dgm:pt modelId="{FDF07F45-6B09-48A8-8715-9C7E87AB3576}" type="pres">
      <dgm:prSet presAssocID="{DF193114-A5DB-440E-A3FA-C7148E5DD035}" presName="parTx" presStyleLbl="revTx" presStyleIdx="3" presStyleCnt="5">
        <dgm:presLayoutVars>
          <dgm:chMax val="0"/>
          <dgm:chPref val="0"/>
        </dgm:presLayoutVars>
      </dgm:prSet>
      <dgm:spPr/>
    </dgm:pt>
    <dgm:pt modelId="{81422D74-8882-4B93-844D-9642A378924D}" type="pres">
      <dgm:prSet presAssocID="{31E39A72-2CD0-4CF1-9BE9-CCF7B5B1E580}" presName="sibTrans" presStyleCnt="0"/>
      <dgm:spPr/>
    </dgm:pt>
    <dgm:pt modelId="{78516346-CD8C-44AD-B4E7-DA8BDD287B60}" type="pres">
      <dgm:prSet presAssocID="{16EAA276-D1B2-4BF4-B83B-310C7EC6EB24}" presName="compNode" presStyleCnt="0"/>
      <dgm:spPr/>
    </dgm:pt>
    <dgm:pt modelId="{91B937CC-E7C0-4251-A14B-A2B968B9EC89}" type="pres">
      <dgm:prSet presAssocID="{16EAA276-D1B2-4BF4-B83B-310C7EC6EB24}" presName="bgRect" presStyleLbl="bgShp" presStyleIdx="4" presStyleCnt="5"/>
      <dgm:spPr/>
    </dgm:pt>
    <dgm:pt modelId="{3C9FE0BB-DB35-437C-988B-1809583CA100}" type="pres">
      <dgm:prSet presAssocID="{16EAA276-D1B2-4BF4-B83B-310C7EC6EB24}"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C6DDA984-DF6B-43BA-B7E0-B15D7969C399}" type="pres">
      <dgm:prSet presAssocID="{16EAA276-D1B2-4BF4-B83B-310C7EC6EB24}" presName="spaceRect" presStyleCnt="0"/>
      <dgm:spPr/>
    </dgm:pt>
    <dgm:pt modelId="{C5773642-54BD-45F6-973C-1BBEA9BFF0EB}" type="pres">
      <dgm:prSet presAssocID="{16EAA276-D1B2-4BF4-B83B-310C7EC6EB24}" presName="parTx" presStyleLbl="revTx" presStyleIdx="4" presStyleCnt="5">
        <dgm:presLayoutVars>
          <dgm:chMax val="0"/>
          <dgm:chPref val="0"/>
        </dgm:presLayoutVars>
      </dgm:prSet>
      <dgm:spPr/>
    </dgm:pt>
  </dgm:ptLst>
  <dgm:cxnLst>
    <dgm:cxn modelId="{6C7EB004-6EAA-4459-9318-2D145D8026AD}" srcId="{F10174B5-9C1F-4240-9D4D-E02DC2228FC5}" destId="{693DA41F-69F7-4B67-BE2D-1684BAD30A89}" srcOrd="2" destOrd="0" parTransId="{2C4B8E9A-E7B7-400B-889B-D75394B6066E}" sibTransId="{FCE31726-0FE3-4F0D-A6AE-AA73FE93B3FF}"/>
    <dgm:cxn modelId="{1D30600E-79A1-4316-A4DE-2455B97C6356}" srcId="{F10174B5-9C1F-4240-9D4D-E02DC2228FC5}" destId="{DF193114-A5DB-440E-A3FA-C7148E5DD035}" srcOrd="3" destOrd="0" parTransId="{61ED2F8D-E531-44CE-A63E-1FD4598D350E}" sibTransId="{31E39A72-2CD0-4CF1-9BE9-CCF7B5B1E580}"/>
    <dgm:cxn modelId="{5FF4C323-89FF-4B46-9475-F85846C37EBE}" type="presOf" srcId="{F10174B5-9C1F-4240-9D4D-E02DC2228FC5}" destId="{11479B90-9B3D-47B6-B8B2-60E969E0514F}" srcOrd="0" destOrd="0" presId="urn:microsoft.com/office/officeart/2018/2/layout/IconVerticalSolidList"/>
    <dgm:cxn modelId="{FC14F123-3C81-4CEA-BD16-CE9DE65963B5}" type="presOf" srcId="{16EAA276-D1B2-4BF4-B83B-310C7EC6EB24}" destId="{C5773642-54BD-45F6-973C-1BBEA9BFF0EB}" srcOrd="0" destOrd="0" presId="urn:microsoft.com/office/officeart/2018/2/layout/IconVerticalSolidList"/>
    <dgm:cxn modelId="{754C702F-2ECA-456E-859C-39E97666093F}" type="presOf" srcId="{B92EDBDA-6613-4052-A4C0-0098DF940848}" destId="{2339FE51-138E-4770-9EE1-F9717DB422F7}" srcOrd="0" destOrd="0" presId="urn:microsoft.com/office/officeart/2018/2/layout/IconVerticalSolidList"/>
    <dgm:cxn modelId="{F2953356-EE1C-4800-9C13-6C199A9FAAA0}" type="presOf" srcId="{693DA41F-69F7-4B67-BE2D-1684BAD30A89}" destId="{D9BAF52B-45ED-4246-96C2-968A14515828}" srcOrd="0" destOrd="0" presId="urn:microsoft.com/office/officeart/2018/2/layout/IconVerticalSolidList"/>
    <dgm:cxn modelId="{FDB15258-60C7-4E71-A17C-14275EC2C1AA}" srcId="{F10174B5-9C1F-4240-9D4D-E02DC2228FC5}" destId="{D37D1262-5348-4DD5-8FF6-2F1C621166E9}" srcOrd="1" destOrd="0" parTransId="{35342EEC-8107-454A-970E-2A985D5189C7}" sibTransId="{00E03505-C738-4AA1-B3F6-F7E2229BEBBE}"/>
    <dgm:cxn modelId="{3E5AED8E-EFBB-4F75-B777-0350322C78D6}" srcId="{F10174B5-9C1F-4240-9D4D-E02DC2228FC5}" destId="{B92EDBDA-6613-4052-A4C0-0098DF940848}" srcOrd="0" destOrd="0" parTransId="{0F0E27A7-63E3-4717-BF1F-1842BE647117}" sibTransId="{4115113C-0450-444E-B9EF-A07398BEF820}"/>
    <dgm:cxn modelId="{333A6CAF-BAB5-4610-B509-0722D4067D7D}" srcId="{F10174B5-9C1F-4240-9D4D-E02DC2228FC5}" destId="{16EAA276-D1B2-4BF4-B83B-310C7EC6EB24}" srcOrd="4" destOrd="0" parTransId="{827F0912-418B-4FEB-A4BC-79D3DB95908F}" sibTransId="{7F86704D-0DBA-4E90-AE84-65EA2CC97694}"/>
    <dgm:cxn modelId="{08E54AB3-EF9F-42C4-BFD7-F0DE9876EA6A}" type="presOf" srcId="{DF193114-A5DB-440E-A3FA-C7148E5DD035}" destId="{FDF07F45-6B09-48A8-8715-9C7E87AB3576}" srcOrd="0" destOrd="0" presId="urn:microsoft.com/office/officeart/2018/2/layout/IconVerticalSolidList"/>
    <dgm:cxn modelId="{AD827FEB-BBF4-481D-A4E6-D81743937957}" type="presOf" srcId="{D37D1262-5348-4DD5-8FF6-2F1C621166E9}" destId="{FA1DAF1C-204F-4EB6-82DF-6D62698320D4}" srcOrd="0" destOrd="0" presId="urn:microsoft.com/office/officeart/2018/2/layout/IconVerticalSolidList"/>
    <dgm:cxn modelId="{79EB97C7-D508-4E43-982E-BBDE52EB0E45}" type="presParOf" srcId="{11479B90-9B3D-47B6-B8B2-60E969E0514F}" destId="{08766373-D689-4225-95BC-000E7467145B}" srcOrd="0" destOrd="0" presId="urn:microsoft.com/office/officeart/2018/2/layout/IconVerticalSolidList"/>
    <dgm:cxn modelId="{B1D5216B-BAD9-4393-B898-0EBAD3CCBA66}" type="presParOf" srcId="{08766373-D689-4225-95BC-000E7467145B}" destId="{8BD39C05-0197-44C6-91BA-8464C0C4F76C}" srcOrd="0" destOrd="0" presId="urn:microsoft.com/office/officeart/2018/2/layout/IconVerticalSolidList"/>
    <dgm:cxn modelId="{390A99C1-F7AA-48FE-AFFE-6A2DDFBD1EB7}" type="presParOf" srcId="{08766373-D689-4225-95BC-000E7467145B}" destId="{73F51B30-AD43-415B-98EB-D497D372B478}" srcOrd="1" destOrd="0" presId="urn:microsoft.com/office/officeart/2018/2/layout/IconVerticalSolidList"/>
    <dgm:cxn modelId="{836FC0B4-0325-40AE-BE2E-5F1C9F365274}" type="presParOf" srcId="{08766373-D689-4225-95BC-000E7467145B}" destId="{8C8EB65F-E3FF-40AB-9744-A1A5E89AA9D3}" srcOrd="2" destOrd="0" presId="urn:microsoft.com/office/officeart/2018/2/layout/IconVerticalSolidList"/>
    <dgm:cxn modelId="{6D95B7E6-E051-4A06-AC9B-B575C406D06D}" type="presParOf" srcId="{08766373-D689-4225-95BC-000E7467145B}" destId="{2339FE51-138E-4770-9EE1-F9717DB422F7}" srcOrd="3" destOrd="0" presId="urn:microsoft.com/office/officeart/2018/2/layout/IconVerticalSolidList"/>
    <dgm:cxn modelId="{5DBBD910-088E-4DC3-A92A-A7CEFBDC5026}" type="presParOf" srcId="{11479B90-9B3D-47B6-B8B2-60E969E0514F}" destId="{3710A9D2-8BF5-4DE6-A524-3FE42106BCCD}" srcOrd="1" destOrd="0" presId="urn:microsoft.com/office/officeart/2018/2/layout/IconVerticalSolidList"/>
    <dgm:cxn modelId="{B76423F5-96B5-4742-B231-4252A5C7CC81}" type="presParOf" srcId="{11479B90-9B3D-47B6-B8B2-60E969E0514F}" destId="{4DE41167-F55D-400F-8502-04C799CDC312}" srcOrd="2" destOrd="0" presId="urn:microsoft.com/office/officeart/2018/2/layout/IconVerticalSolidList"/>
    <dgm:cxn modelId="{868FCA7C-0176-44F3-97A7-2AD2E2BED92E}" type="presParOf" srcId="{4DE41167-F55D-400F-8502-04C799CDC312}" destId="{CAA9412B-46AC-4070-B9AD-14B8E94129A0}" srcOrd="0" destOrd="0" presId="urn:microsoft.com/office/officeart/2018/2/layout/IconVerticalSolidList"/>
    <dgm:cxn modelId="{8C243041-02BF-4B07-A69E-C6FDED373F1F}" type="presParOf" srcId="{4DE41167-F55D-400F-8502-04C799CDC312}" destId="{80FC4F47-3D5D-4C6E-91AE-442562E9139F}" srcOrd="1" destOrd="0" presId="urn:microsoft.com/office/officeart/2018/2/layout/IconVerticalSolidList"/>
    <dgm:cxn modelId="{338D190E-E548-4768-8BD5-377C197AF068}" type="presParOf" srcId="{4DE41167-F55D-400F-8502-04C799CDC312}" destId="{1E45FDFB-7134-415E-B496-F74E135F9E29}" srcOrd="2" destOrd="0" presId="urn:microsoft.com/office/officeart/2018/2/layout/IconVerticalSolidList"/>
    <dgm:cxn modelId="{138A4F9F-F43D-48F1-A13E-0FE47BFFC83C}" type="presParOf" srcId="{4DE41167-F55D-400F-8502-04C799CDC312}" destId="{FA1DAF1C-204F-4EB6-82DF-6D62698320D4}" srcOrd="3" destOrd="0" presId="urn:microsoft.com/office/officeart/2018/2/layout/IconVerticalSolidList"/>
    <dgm:cxn modelId="{A84363B3-168D-4DA5-BE90-0FF3293E0FEF}" type="presParOf" srcId="{11479B90-9B3D-47B6-B8B2-60E969E0514F}" destId="{2ED93A94-C191-47B5-B511-0D371CB26D10}" srcOrd="3" destOrd="0" presId="urn:microsoft.com/office/officeart/2018/2/layout/IconVerticalSolidList"/>
    <dgm:cxn modelId="{14F21BFA-6C99-47FA-9E8F-849B5541EA0D}" type="presParOf" srcId="{11479B90-9B3D-47B6-B8B2-60E969E0514F}" destId="{6021F78E-F615-4363-86AE-E0C105F76A85}" srcOrd="4" destOrd="0" presId="urn:microsoft.com/office/officeart/2018/2/layout/IconVerticalSolidList"/>
    <dgm:cxn modelId="{A2A7DF0B-D6B3-415F-A6C9-A3AA6C4778F6}" type="presParOf" srcId="{6021F78E-F615-4363-86AE-E0C105F76A85}" destId="{1EC3E846-4798-4C39-B7BA-274C3651ABB9}" srcOrd="0" destOrd="0" presId="urn:microsoft.com/office/officeart/2018/2/layout/IconVerticalSolidList"/>
    <dgm:cxn modelId="{90B70F28-009F-49E1-9CB7-39D623A989CC}" type="presParOf" srcId="{6021F78E-F615-4363-86AE-E0C105F76A85}" destId="{E634FB5D-A69E-410E-B651-AEE1BF441A0E}" srcOrd="1" destOrd="0" presId="urn:microsoft.com/office/officeart/2018/2/layout/IconVerticalSolidList"/>
    <dgm:cxn modelId="{D7CECBDC-C0C9-4C4D-BF8B-7C53CAAD4900}" type="presParOf" srcId="{6021F78E-F615-4363-86AE-E0C105F76A85}" destId="{56B88FC1-4B6E-44DE-9BC4-2F32F979742A}" srcOrd="2" destOrd="0" presId="urn:microsoft.com/office/officeart/2018/2/layout/IconVerticalSolidList"/>
    <dgm:cxn modelId="{3ACA68E6-CAE5-4A7B-95D8-5A917E057F41}" type="presParOf" srcId="{6021F78E-F615-4363-86AE-E0C105F76A85}" destId="{D9BAF52B-45ED-4246-96C2-968A14515828}" srcOrd="3" destOrd="0" presId="urn:microsoft.com/office/officeart/2018/2/layout/IconVerticalSolidList"/>
    <dgm:cxn modelId="{E16EA3E3-4E40-408B-B15C-478E36278311}" type="presParOf" srcId="{11479B90-9B3D-47B6-B8B2-60E969E0514F}" destId="{89F19DE3-F6AF-4163-BA0F-EF6F5EB0AB7A}" srcOrd="5" destOrd="0" presId="urn:microsoft.com/office/officeart/2018/2/layout/IconVerticalSolidList"/>
    <dgm:cxn modelId="{A2709783-FFC6-4CD3-9EB7-F75E011D7139}" type="presParOf" srcId="{11479B90-9B3D-47B6-B8B2-60E969E0514F}" destId="{52A772E1-B2D4-41D7-8D8D-50DF03734C0C}" srcOrd="6" destOrd="0" presId="urn:microsoft.com/office/officeart/2018/2/layout/IconVerticalSolidList"/>
    <dgm:cxn modelId="{EF31C874-5706-4709-A8E7-9A52063AA578}" type="presParOf" srcId="{52A772E1-B2D4-41D7-8D8D-50DF03734C0C}" destId="{A7370580-A2E3-4DC2-A183-000091459899}" srcOrd="0" destOrd="0" presId="urn:microsoft.com/office/officeart/2018/2/layout/IconVerticalSolidList"/>
    <dgm:cxn modelId="{B840BC16-B94D-4068-859C-9F0CF5F3D524}" type="presParOf" srcId="{52A772E1-B2D4-41D7-8D8D-50DF03734C0C}" destId="{10C94A22-468C-433B-93CF-084318E21979}" srcOrd="1" destOrd="0" presId="urn:microsoft.com/office/officeart/2018/2/layout/IconVerticalSolidList"/>
    <dgm:cxn modelId="{5B29086A-D8EB-4819-9CEF-9FF255D2BE8E}" type="presParOf" srcId="{52A772E1-B2D4-41D7-8D8D-50DF03734C0C}" destId="{F4E83D36-1780-4C43-8026-53DE777E37B5}" srcOrd="2" destOrd="0" presId="urn:microsoft.com/office/officeart/2018/2/layout/IconVerticalSolidList"/>
    <dgm:cxn modelId="{758AB17F-DFE1-4B0C-8884-0A64E4D6998C}" type="presParOf" srcId="{52A772E1-B2D4-41D7-8D8D-50DF03734C0C}" destId="{FDF07F45-6B09-48A8-8715-9C7E87AB3576}" srcOrd="3" destOrd="0" presId="urn:microsoft.com/office/officeart/2018/2/layout/IconVerticalSolidList"/>
    <dgm:cxn modelId="{9E78541A-C96E-4AD5-A2FB-4FF32914CB14}" type="presParOf" srcId="{11479B90-9B3D-47B6-B8B2-60E969E0514F}" destId="{81422D74-8882-4B93-844D-9642A378924D}" srcOrd="7" destOrd="0" presId="urn:microsoft.com/office/officeart/2018/2/layout/IconVerticalSolidList"/>
    <dgm:cxn modelId="{B34D8D23-0B65-4FF6-8B9E-5968345B270C}" type="presParOf" srcId="{11479B90-9B3D-47B6-B8B2-60E969E0514F}" destId="{78516346-CD8C-44AD-B4E7-DA8BDD287B60}" srcOrd="8" destOrd="0" presId="urn:microsoft.com/office/officeart/2018/2/layout/IconVerticalSolidList"/>
    <dgm:cxn modelId="{D9CBA969-7C41-44E4-B4D0-D0222910B4A3}" type="presParOf" srcId="{78516346-CD8C-44AD-B4E7-DA8BDD287B60}" destId="{91B937CC-E7C0-4251-A14B-A2B968B9EC89}" srcOrd="0" destOrd="0" presId="urn:microsoft.com/office/officeart/2018/2/layout/IconVerticalSolidList"/>
    <dgm:cxn modelId="{152FCC69-E464-45C2-8418-5C18604340D3}" type="presParOf" srcId="{78516346-CD8C-44AD-B4E7-DA8BDD287B60}" destId="{3C9FE0BB-DB35-437C-988B-1809583CA100}" srcOrd="1" destOrd="0" presId="urn:microsoft.com/office/officeart/2018/2/layout/IconVerticalSolidList"/>
    <dgm:cxn modelId="{5FA23C92-56EB-40C3-8981-60A9D698A576}" type="presParOf" srcId="{78516346-CD8C-44AD-B4E7-DA8BDD287B60}" destId="{C6DDA984-DF6B-43BA-B7E0-B15D7969C399}" srcOrd="2" destOrd="0" presId="urn:microsoft.com/office/officeart/2018/2/layout/IconVerticalSolidList"/>
    <dgm:cxn modelId="{71C7DEAE-1176-411C-AD31-B7C342BCFCC3}" type="presParOf" srcId="{78516346-CD8C-44AD-B4E7-DA8BDD287B60}" destId="{C5773642-54BD-45F6-973C-1BBEA9BFF0EB}"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E8D964-1BC7-4995-81C7-3FAC0D03600F}"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0CCD494B-B265-438F-A5DE-4F8EAA4A8C40}">
      <dgm:prSet/>
      <dgm:spPr/>
      <dgm:t>
        <a:bodyPr/>
        <a:lstStyle/>
        <a:p>
          <a:r>
            <a:rPr lang="en-US" dirty="0"/>
            <a:t>Read and explore</a:t>
          </a:r>
        </a:p>
      </dgm:t>
    </dgm:pt>
    <dgm:pt modelId="{F510E4BC-6CCE-46A9-BFAF-1CDED7E8F0E6}" cxnId="{A6603CA4-45DA-4C9F-B477-7467609BB63D}" type="parTrans">
      <dgm:prSet/>
      <dgm:spPr/>
      <dgm:t>
        <a:bodyPr/>
        <a:lstStyle/>
        <a:p>
          <a:endParaRPr lang="en-US"/>
        </a:p>
      </dgm:t>
    </dgm:pt>
    <dgm:pt modelId="{B94AC6CB-3E97-4E3D-A21B-D8AE5550A939}" cxnId="{A6603CA4-45DA-4C9F-B477-7467609BB63D}" type="sibTrans">
      <dgm:prSet/>
      <dgm:spPr/>
      <dgm:t>
        <a:bodyPr/>
        <a:lstStyle/>
        <a:p>
          <a:endParaRPr lang="en-US"/>
        </a:p>
      </dgm:t>
    </dgm:pt>
    <dgm:pt modelId="{E3E2A81E-012B-4012-9BD7-34E9C71FA60A}">
      <dgm:prSet/>
      <dgm:spPr/>
      <dgm:t>
        <a:bodyPr/>
        <a:lstStyle/>
        <a:p>
          <a:r>
            <a:rPr lang="en-US" dirty="0"/>
            <a:t>Read and explore the given dataset.</a:t>
          </a:r>
        </a:p>
      </dgm:t>
    </dgm:pt>
    <dgm:pt modelId="{B5A8BE7B-BAA8-4D71-A4EF-A189075429F2}" cxnId="{77C8A05E-E786-4762-9A38-8EE01324E907}" type="parTrans">
      <dgm:prSet/>
      <dgm:spPr/>
      <dgm:t>
        <a:bodyPr/>
        <a:lstStyle/>
        <a:p>
          <a:endParaRPr lang="en-US"/>
        </a:p>
      </dgm:t>
    </dgm:pt>
    <dgm:pt modelId="{338B998D-F2E2-4890-A137-D17CB991C41C}" cxnId="{77C8A05E-E786-4762-9A38-8EE01324E907}" type="sibTrans">
      <dgm:prSet/>
      <dgm:spPr/>
      <dgm:t>
        <a:bodyPr/>
        <a:lstStyle/>
        <a:p>
          <a:endParaRPr lang="en-US"/>
        </a:p>
      </dgm:t>
    </dgm:pt>
    <dgm:pt modelId="{EBB7BA78-4284-4F5D-A2B5-930790C6BEAF}">
      <dgm:prSet/>
      <dgm:spPr/>
      <dgm:t>
        <a:bodyPr/>
        <a:lstStyle/>
        <a:p>
          <a:r>
            <a:rPr lang="en-US" dirty="0"/>
            <a:t>Take</a:t>
          </a:r>
        </a:p>
      </dgm:t>
    </dgm:pt>
    <dgm:pt modelId="{2343B5E8-C064-437D-90EC-FC88B18B69A7}" cxnId="{4BD9F48C-F27F-4A9A-B1BF-5213D32BC998}" type="parTrans">
      <dgm:prSet/>
      <dgm:spPr/>
      <dgm:t>
        <a:bodyPr/>
        <a:lstStyle/>
        <a:p>
          <a:endParaRPr lang="en-US"/>
        </a:p>
      </dgm:t>
    </dgm:pt>
    <dgm:pt modelId="{4BF27952-6227-487A-9935-6791E6F29B67}" cxnId="{4BD9F48C-F27F-4A9A-B1BF-5213D32BC998}" type="sibTrans">
      <dgm:prSet/>
      <dgm:spPr/>
      <dgm:t>
        <a:bodyPr/>
        <a:lstStyle/>
        <a:p>
          <a:endParaRPr lang="en-US"/>
        </a:p>
      </dgm:t>
    </dgm:pt>
    <dgm:pt modelId="{A71B2063-1D8C-49F6-8DD6-DF85867F9A4F}">
      <dgm:prSet/>
      <dgm:spPr/>
      <dgm:t>
        <a:bodyPr/>
        <a:lstStyle/>
        <a:p>
          <a:r>
            <a:rPr lang="en-US" dirty="0"/>
            <a:t>Take a subset of the dataset to make it less sparse/ denser.</a:t>
          </a:r>
        </a:p>
      </dgm:t>
    </dgm:pt>
    <dgm:pt modelId="{B68E5B3B-42AB-4E81-AC4C-410C8408BF66}" cxnId="{60EE3D9A-FEC9-4FA0-A416-9210DA4E5873}" type="parTrans">
      <dgm:prSet/>
      <dgm:spPr/>
      <dgm:t>
        <a:bodyPr/>
        <a:lstStyle/>
        <a:p>
          <a:endParaRPr lang="en-US"/>
        </a:p>
      </dgm:t>
    </dgm:pt>
    <dgm:pt modelId="{BDFD51F1-B131-4F0A-9ECC-4DD9BD8961DB}" cxnId="{60EE3D9A-FEC9-4FA0-A416-9210DA4E5873}" type="sibTrans">
      <dgm:prSet/>
      <dgm:spPr/>
      <dgm:t>
        <a:bodyPr/>
        <a:lstStyle/>
        <a:p>
          <a:endParaRPr lang="en-US"/>
        </a:p>
      </dgm:t>
    </dgm:pt>
    <dgm:pt modelId="{E5CA83D7-044F-4D79-B1F5-A3AA7F8DA578}">
      <dgm:prSet/>
      <dgm:spPr/>
      <dgm:t>
        <a:bodyPr/>
        <a:lstStyle/>
        <a:p>
          <a:r>
            <a:rPr lang="en-US" dirty="0"/>
            <a:t>Split</a:t>
          </a:r>
        </a:p>
      </dgm:t>
    </dgm:pt>
    <dgm:pt modelId="{77CF0629-E3AB-4403-AC1F-77BDB2816B43}" cxnId="{21B1AA5B-96CA-4630-8BD7-65134FC98F49}" type="parTrans">
      <dgm:prSet/>
      <dgm:spPr/>
      <dgm:t>
        <a:bodyPr/>
        <a:lstStyle/>
        <a:p>
          <a:endParaRPr lang="en-US"/>
        </a:p>
      </dgm:t>
    </dgm:pt>
    <dgm:pt modelId="{259ECAF1-5DB1-4F50-A110-02ABCABF17DC}" cxnId="{21B1AA5B-96CA-4630-8BD7-65134FC98F49}" type="sibTrans">
      <dgm:prSet/>
      <dgm:spPr/>
      <dgm:t>
        <a:bodyPr/>
        <a:lstStyle/>
        <a:p>
          <a:endParaRPr lang="en-US"/>
        </a:p>
      </dgm:t>
    </dgm:pt>
    <dgm:pt modelId="{35F8DFF8-A4B6-4D1F-AC16-84688C7F2B4E}">
      <dgm:prSet/>
      <dgm:spPr/>
      <dgm:t>
        <a:bodyPr/>
        <a:lstStyle/>
        <a:p>
          <a:r>
            <a:rPr lang="en-US" dirty="0"/>
            <a:t>Split the data randomly into train and test dataset.</a:t>
          </a:r>
        </a:p>
      </dgm:t>
    </dgm:pt>
    <dgm:pt modelId="{C97514C9-F608-4C51-9143-FB055FC39F12}" cxnId="{34868698-3B2E-470D-B45E-AA4E9754A82D}" type="parTrans">
      <dgm:prSet/>
      <dgm:spPr/>
      <dgm:t>
        <a:bodyPr/>
        <a:lstStyle/>
        <a:p>
          <a:endParaRPr lang="en-US"/>
        </a:p>
      </dgm:t>
    </dgm:pt>
    <dgm:pt modelId="{24BE3696-0805-4DA9-9808-23CD25E5CDD7}" cxnId="{34868698-3B2E-470D-B45E-AA4E9754A82D}" type="sibTrans">
      <dgm:prSet/>
      <dgm:spPr/>
      <dgm:t>
        <a:bodyPr/>
        <a:lstStyle/>
        <a:p>
          <a:endParaRPr lang="en-US"/>
        </a:p>
      </dgm:t>
    </dgm:pt>
    <dgm:pt modelId="{26064291-AD52-4A79-AF23-20191D58AD07}">
      <dgm:prSet/>
      <dgm:spPr/>
      <dgm:t>
        <a:bodyPr/>
        <a:lstStyle/>
        <a:p>
          <a:r>
            <a:rPr lang="en-US" dirty="0"/>
            <a:t>Build</a:t>
          </a:r>
        </a:p>
      </dgm:t>
    </dgm:pt>
    <dgm:pt modelId="{494164FB-8AB0-4DFE-96B3-47A0CC8F87CF}" cxnId="{88F432E6-AD8C-49BF-B347-92F8B4D71F4B}" type="parTrans">
      <dgm:prSet/>
      <dgm:spPr/>
      <dgm:t>
        <a:bodyPr/>
        <a:lstStyle/>
        <a:p>
          <a:endParaRPr lang="en-US"/>
        </a:p>
      </dgm:t>
    </dgm:pt>
    <dgm:pt modelId="{6011AC0B-6C16-4860-B695-7F16DCB4A47D}" cxnId="{88F432E6-AD8C-49BF-B347-92F8B4D71F4B}" type="sibTrans">
      <dgm:prSet/>
      <dgm:spPr/>
      <dgm:t>
        <a:bodyPr/>
        <a:lstStyle/>
        <a:p>
          <a:endParaRPr lang="en-US"/>
        </a:p>
      </dgm:t>
    </dgm:pt>
    <dgm:pt modelId="{050C887C-E823-4530-BAB0-2DE097478B08}">
      <dgm:prSet/>
      <dgm:spPr/>
      <dgm:t>
        <a:bodyPr/>
        <a:lstStyle/>
        <a:p>
          <a:r>
            <a:rPr lang="en-US" dirty="0"/>
            <a:t>Build Popularity Recommender model.</a:t>
          </a:r>
        </a:p>
      </dgm:t>
    </dgm:pt>
    <dgm:pt modelId="{565C6460-4A2D-448B-A703-AC667734E137}" cxnId="{6A0DAF1E-FF5F-4139-B845-8EEDCB080E52}" type="parTrans">
      <dgm:prSet/>
      <dgm:spPr/>
      <dgm:t>
        <a:bodyPr/>
        <a:lstStyle/>
        <a:p>
          <a:endParaRPr lang="en-US"/>
        </a:p>
      </dgm:t>
    </dgm:pt>
    <dgm:pt modelId="{B21C1326-59EA-4D44-AEE1-7A84271D91E8}" cxnId="{6A0DAF1E-FF5F-4139-B845-8EEDCB080E52}" type="sibTrans">
      <dgm:prSet/>
      <dgm:spPr/>
      <dgm:t>
        <a:bodyPr/>
        <a:lstStyle/>
        <a:p>
          <a:endParaRPr lang="en-US"/>
        </a:p>
      </dgm:t>
    </dgm:pt>
    <dgm:pt modelId="{86710EEB-2FFE-4301-9000-34525AB92104}">
      <dgm:prSet/>
      <dgm:spPr/>
      <dgm:t>
        <a:bodyPr/>
        <a:lstStyle/>
        <a:p>
          <a:r>
            <a:rPr lang="en-US" dirty="0"/>
            <a:t>Build</a:t>
          </a:r>
        </a:p>
      </dgm:t>
    </dgm:pt>
    <dgm:pt modelId="{3D88B57F-8451-4153-AC49-3B5D669B4B3E}" cxnId="{3818F3A4-B9C2-4634-8004-9CE0644FEBAF}" type="parTrans">
      <dgm:prSet/>
      <dgm:spPr/>
      <dgm:t>
        <a:bodyPr/>
        <a:lstStyle/>
        <a:p>
          <a:endParaRPr lang="en-US"/>
        </a:p>
      </dgm:t>
    </dgm:pt>
    <dgm:pt modelId="{080DE813-C0F9-4F23-83F5-928F432212A0}" cxnId="{3818F3A4-B9C2-4634-8004-9CE0644FEBAF}" type="sibTrans">
      <dgm:prSet/>
      <dgm:spPr/>
      <dgm:t>
        <a:bodyPr/>
        <a:lstStyle/>
        <a:p>
          <a:endParaRPr lang="en-US"/>
        </a:p>
      </dgm:t>
    </dgm:pt>
    <dgm:pt modelId="{34A81506-A658-446B-AA71-0E0067BAF26D}">
      <dgm:prSet/>
      <dgm:spPr/>
      <dgm:t>
        <a:bodyPr/>
        <a:lstStyle/>
        <a:p>
          <a:r>
            <a:rPr lang="en-US" dirty="0"/>
            <a:t>Build Collaborative Filtering model.</a:t>
          </a:r>
        </a:p>
      </dgm:t>
    </dgm:pt>
    <dgm:pt modelId="{454D6017-01BA-4C0A-90A4-8B32089FCB13}" cxnId="{49C8CA90-92AE-4992-8190-B6AB2A2440EA}" type="parTrans">
      <dgm:prSet/>
      <dgm:spPr/>
      <dgm:t>
        <a:bodyPr/>
        <a:lstStyle/>
        <a:p>
          <a:endParaRPr lang="en-US"/>
        </a:p>
      </dgm:t>
    </dgm:pt>
    <dgm:pt modelId="{441C22B5-A611-47D6-9E1C-455C9B4BC1BB}" cxnId="{49C8CA90-92AE-4992-8190-B6AB2A2440EA}" type="sibTrans">
      <dgm:prSet/>
      <dgm:spPr/>
      <dgm:t>
        <a:bodyPr/>
        <a:lstStyle/>
        <a:p>
          <a:endParaRPr lang="en-US"/>
        </a:p>
      </dgm:t>
    </dgm:pt>
    <dgm:pt modelId="{8B559141-D738-4949-8882-BEDB003EE262}">
      <dgm:prSet/>
      <dgm:spPr/>
      <dgm:t>
        <a:bodyPr/>
        <a:lstStyle/>
        <a:p>
          <a:r>
            <a:rPr lang="en-US" dirty="0"/>
            <a:t>Evaluate</a:t>
          </a:r>
        </a:p>
      </dgm:t>
    </dgm:pt>
    <dgm:pt modelId="{47D6C790-B0D0-4ECA-8A59-BC938DAD534D}" cxnId="{824DDB91-215F-4ADF-AB86-93BDECA1DCF2}" type="parTrans">
      <dgm:prSet/>
      <dgm:spPr/>
      <dgm:t>
        <a:bodyPr/>
        <a:lstStyle/>
        <a:p>
          <a:endParaRPr lang="en-US"/>
        </a:p>
      </dgm:t>
    </dgm:pt>
    <dgm:pt modelId="{38A3B002-94C0-4169-8945-5FFFBC6DBE08}" cxnId="{824DDB91-215F-4ADF-AB86-93BDECA1DCF2}" type="sibTrans">
      <dgm:prSet/>
      <dgm:spPr/>
      <dgm:t>
        <a:bodyPr/>
        <a:lstStyle/>
        <a:p>
          <a:endParaRPr lang="en-US"/>
        </a:p>
      </dgm:t>
    </dgm:pt>
    <dgm:pt modelId="{CF99310C-E4F8-4A1E-B67D-53D41B499EA7}">
      <dgm:prSet/>
      <dgm:spPr/>
      <dgm:t>
        <a:bodyPr/>
        <a:lstStyle/>
        <a:p>
          <a:r>
            <a:rPr lang="en-US" dirty="0"/>
            <a:t>Evaluate both the models.</a:t>
          </a:r>
        </a:p>
      </dgm:t>
    </dgm:pt>
    <dgm:pt modelId="{4C382578-2E27-46D8-971B-E04B1449EB13}" cxnId="{7A284D89-84EA-4677-BCA2-E2D6559C69EB}" type="parTrans">
      <dgm:prSet/>
      <dgm:spPr/>
      <dgm:t>
        <a:bodyPr/>
        <a:lstStyle/>
        <a:p>
          <a:endParaRPr lang="en-US"/>
        </a:p>
      </dgm:t>
    </dgm:pt>
    <dgm:pt modelId="{B48691D3-1635-4B15-A566-362E59D7089E}" cxnId="{7A284D89-84EA-4677-BCA2-E2D6559C69EB}" type="sibTrans">
      <dgm:prSet/>
      <dgm:spPr/>
      <dgm:t>
        <a:bodyPr/>
        <a:lstStyle/>
        <a:p>
          <a:endParaRPr lang="en-US"/>
        </a:p>
      </dgm:t>
    </dgm:pt>
    <dgm:pt modelId="{D9B16B61-9B25-4217-90FC-FEA4FCCACFDE}">
      <dgm:prSet/>
      <dgm:spPr/>
      <dgm:t>
        <a:bodyPr/>
        <a:lstStyle/>
        <a:p>
          <a:r>
            <a:rPr lang="en-US" dirty="0"/>
            <a:t>Get</a:t>
          </a:r>
        </a:p>
      </dgm:t>
    </dgm:pt>
    <dgm:pt modelId="{3EB78D3B-65DF-4996-A18A-2345CDD0D8E1}" cxnId="{AB88B556-66BD-4DE0-A84E-8A1749BD5D97}" type="parTrans">
      <dgm:prSet/>
      <dgm:spPr/>
      <dgm:t>
        <a:bodyPr/>
        <a:lstStyle/>
        <a:p>
          <a:endParaRPr lang="en-US"/>
        </a:p>
      </dgm:t>
    </dgm:pt>
    <dgm:pt modelId="{DE462F60-1516-4A76-928A-9B7C043C33E9}" cxnId="{AB88B556-66BD-4DE0-A84E-8A1749BD5D97}" type="sibTrans">
      <dgm:prSet/>
      <dgm:spPr/>
      <dgm:t>
        <a:bodyPr/>
        <a:lstStyle/>
        <a:p>
          <a:endParaRPr lang="en-US"/>
        </a:p>
      </dgm:t>
    </dgm:pt>
    <dgm:pt modelId="{285B3ED5-D07E-47C9-9D6E-5E00483F4CC0}">
      <dgm:prSet/>
      <dgm:spPr/>
      <dgm:t>
        <a:bodyPr/>
        <a:lstStyle/>
        <a:p>
          <a:r>
            <a:rPr lang="en-US" dirty="0"/>
            <a:t>Get top - N ( N = 5) recommendations.</a:t>
          </a:r>
        </a:p>
      </dgm:t>
    </dgm:pt>
    <dgm:pt modelId="{6F391EF2-296F-465E-8A78-B195376CB5F7}" cxnId="{3993A426-406D-4616-9B49-6727B433A2AE}" type="parTrans">
      <dgm:prSet/>
      <dgm:spPr/>
      <dgm:t>
        <a:bodyPr/>
        <a:lstStyle/>
        <a:p>
          <a:endParaRPr lang="en-US"/>
        </a:p>
      </dgm:t>
    </dgm:pt>
    <dgm:pt modelId="{F2F4DC32-AB5F-4A20-A44C-8B1E2CBA3D0A}" cxnId="{3993A426-406D-4616-9B49-6727B433A2AE}" type="sibTrans">
      <dgm:prSet/>
      <dgm:spPr/>
      <dgm:t>
        <a:bodyPr/>
        <a:lstStyle/>
        <a:p>
          <a:endParaRPr lang="en-US"/>
        </a:p>
      </dgm:t>
    </dgm:pt>
    <dgm:pt modelId="{7AA43D6A-B124-43BE-98E3-75D8B47EFF6D}">
      <dgm:prSet/>
      <dgm:spPr/>
      <dgm:t>
        <a:bodyPr/>
        <a:lstStyle/>
        <a:p>
          <a:r>
            <a:rPr lang="en-US" dirty="0" err="1"/>
            <a:t>Summarise</a:t>
          </a:r>
        </a:p>
      </dgm:t>
    </dgm:pt>
    <dgm:pt modelId="{83BDC732-54B9-48A6-9193-2EA4F1468EAB}" cxnId="{E086D30E-70C0-46F9-AAD4-647F2869AF7A}" type="parTrans">
      <dgm:prSet/>
      <dgm:spPr/>
      <dgm:t>
        <a:bodyPr/>
        <a:lstStyle/>
        <a:p>
          <a:endParaRPr lang="en-US"/>
        </a:p>
      </dgm:t>
    </dgm:pt>
    <dgm:pt modelId="{DF364B36-6895-4A44-A0FD-01331BD0D5D0}" cxnId="{E086D30E-70C0-46F9-AAD4-647F2869AF7A}" type="sibTrans">
      <dgm:prSet/>
      <dgm:spPr/>
      <dgm:t>
        <a:bodyPr/>
        <a:lstStyle/>
        <a:p>
          <a:endParaRPr lang="en-US"/>
        </a:p>
      </dgm:t>
    </dgm:pt>
    <dgm:pt modelId="{EEFA0E4C-5916-4120-8A64-78C47A8A089B}">
      <dgm:prSet/>
      <dgm:spPr/>
      <dgm:t>
        <a:bodyPr/>
        <a:lstStyle/>
        <a:p>
          <a:r>
            <a:rPr lang="en-US" dirty="0" err="1"/>
            <a:t>Summarise</a:t>
          </a:r>
          <a:r>
            <a:rPr lang="en-US" dirty="0"/>
            <a:t> your insights.</a:t>
          </a:r>
        </a:p>
      </dgm:t>
    </dgm:pt>
    <dgm:pt modelId="{6831D700-1C4C-4DB5-95BB-25B723A88FDA}" cxnId="{DC00F8AB-6602-46DF-A309-021D6528579F}" type="parTrans">
      <dgm:prSet/>
      <dgm:spPr/>
      <dgm:t>
        <a:bodyPr/>
        <a:lstStyle/>
        <a:p>
          <a:endParaRPr lang="en-US"/>
        </a:p>
      </dgm:t>
    </dgm:pt>
    <dgm:pt modelId="{F44E78D0-C875-4884-8EF2-55C07171D7B6}" cxnId="{DC00F8AB-6602-46DF-A309-021D6528579F}" type="sibTrans">
      <dgm:prSet/>
      <dgm:spPr/>
      <dgm:t>
        <a:bodyPr/>
        <a:lstStyle/>
        <a:p>
          <a:endParaRPr lang="en-US"/>
        </a:p>
      </dgm:t>
    </dgm:pt>
    <dgm:pt modelId="{806FDDC5-2A48-476E-AB7A-6485469BFDAD}" type="pres">
      <dgm:prSet presAssocID="{AFE8D964-1BC7-4995-81C7-3FAC0D03600F}" presName="Name0" presStyleCnt="0">
        <dgm:presLayoutVars>
          <dgm:dir/>
          <dgm:animLvl val="lvl"/>
          <dgm:resizeHandles val="exact"/>
        </dgm:presLayoutVars>
      </dgm:prSet>
      <dgm:spPr/>
    </dgm:pt>
    <dgm:pt modelId="{207E3A6A-BE72-45BF-ACF5-73B7954A745D}" type="pres">
      <dgm:prSet presAssocID="{7AA43D6A-B124-43BE-98E3-75D8B47EFF6D}" presName="boxAndChildren" presStyleCnt="0"/>
      <dgm:spPr/>
    </dgm:pt>
    <dgm:pt modelId="{D03C8D95-1200-424C-9B77-7BE43D4D30B5}" type="pres">
      <dgm:prSet presAssocID="{7AA43D6A-B124-43BE-98E3-75D8B47EFF6D}" presName="parentTextBox" presStyleLbl="alignNode1" presStyleIdx="0" presStyleCnt="8"/>
      <dgm:spPr/>
    </dgm:pt>
    <dgm:pt modelId="{FFFBE09C-BAA0-4064-B501-E13FAAC3BAFB}" type="pres">
      <dgm:prSet presAssocID="{7AA43D6A-B124-43BE-98E3-75D8B47EFF6D}" presName="descendantBox" presStyleLbl="bgAccFollowNode1" presStyleIdx="0" presStyleCnt="8"/>
      <dgm:spPr/>
    </dgm:pt>
    <dgm:pt modelId="{95E3FA25-83AB-482D-8C05-7EA2484940AE}" type="pres">
      <dgm:prSet presAssocID="{DE462F60-1516-4A76-928A-9B7C043C33E9}" presName="sp" presStyleCnt="0"/>
      <dgm:spPr/>
    </dgm:pt>
    <dgm:pt modelId="{43D4A5CC-18D1-419D-B6CA-93324C088C7D}" type="pres">
      <dgm:prSet presAssocID="{D9B16B61-9B25-4217-90FC-FEA4FCCACFDE}" presName="arrowAndChildren" presStyleCnt="0"/>
      <dgm:spPr/>
    </dgm:pt>
    <dgm:pt modelId="{BFA0C6AA-42E9-41EF-9EE0-7591D5207725}" type="pres">
      <dgm:prSet presAssocID="{D9B16B61-9B25-4217-90FC-FEA4FCCACFDE}" presName="parentTextArrow" presStyleLbl="node1" presStyleIdx="0" presStyleCnt="0"/>
      <dgm:spPr/>
    </dgm:pt>
    <dgm:pt modelId="{4E5C0AF2-1FBD-4EE8-BE20-1693AF04C639}" type="pres">
      <dgm:prSet presAssocID="{D9B16B61-9B25-4217-90FC-FEA4FCCACFDE}" presName="arrow" presStyleLbl="alignNode1" presStyleIdx="1" presStyleCnt="8"/>
      <dgm:spPr/>
    </dgm:pt>
    <dgm:pt modelId="{5AD2C004-C4B7-4EEB-AF8B-95FD49F1900B}" type="pres">
      <dgm:prSet presAssocID="{D9B16B61-9B25-4217-90FC-FEA4FCCACFDE}" presName="descendantArrow" presStyleLbl="bgAccFollowNode1" presStyleIdx="1" presStyleCnt="8"/>
      <dgm:spPr/>
    </dgm:pt>
    <dgm:pt modelId="{32C1F230-9DBD-4C6B-85AE-620A236756A3}" type="pres">
      <dgm:prSet presAssocID="{38A3B002-94C0-4169-8945-5FFFBC6DBE08}" presName="sp" presStyleCnt="0"/>
      <dgm:spPr/>
    </dgm:pt>
    <dgm:pt modelId="{37D3199F-1B85-4B2A-B05F-5B972E540F18}" type="pres">
      <dgm:prSet presAssocID="{8B559141-D738-4949-8882-BEDB003EE262}" presName="arrowAndChildren" presStyleCnt="0"/>
      <dgm:spPr/>
    </dgm:pt>
    <dgm:pt modelId="{CB105504-A685-4657-AE30-E9C62A51D5BB}" type="pres">
      <dgm:prSet presAssocID="{8B559141-D738-4949-8882-BEDB003EE262}" presName="parentTextArrow" presStyleLbl="node1" presStyleIdx="0" presStyleCnt="0"/>
      <dgm:spPr/>
    </dgm:pt>
    <dgm:pt modelId="{001B2D61-605A-4D28-AE3C-E94D44DE2A24}" type="pres">
      <dgm:prSet presAssocID="{8B559141-D738-4949-8882-BEDB003EE262}" presName="arrow" presStyleLbl="alignNode1" presStyleIdx="2" presStyleCnt="8"/>
      <dgm:spPr/>
    </dgm:pt>
    <dgm:pt modelId="{5CAAA17E-3AEC-4F0F-966F-496857FA823F}" type="pres">
      <dgm:prSet presAssocID="{8B559141-D738-4949-8882-BEDB003EE262}" presName="descendantArrow" presStyleLbl="bgAccFollowNode1" presStyleIdx="2" presStyleCnt="8"/>
      <dgm:spPr/>
    </dgm:pt>
    <dgm:pt modelId="{53F528D7-0714-46A7-9C41-3352A507E517}" type="pres">
      <dgm:prSet presAssocID="{080DE813-C0F9-4F23-83F5-928F432212A0}" presName="sp" presStyleCnt="0"/>
      <dgm:spPr/>
    </dgm:pt>
    <dgm:pt modelId="{658527B8-7771-43B7-A65B-1A0AA6DEA83D}" type="pres">
      <dgm:prSet presAssocID="{86710EEB-2FFE-4301-9000-34525AB92104}" presName="arrowAndChildren" presStyleCnt="0"/>
      <dgm:spPr/>
    </dgm:pt>
    <dgm:pt modelId="{7A76E032-67B0-4C63-9FD6-BFE59A4559EA}" type="pres">
      <dgm:prSet presAssocID="{86710EEB-2FFE-4301-9000-34525AB92104}" presName="parentTextArrow" presStyleLbl="node1" presStyleIdx="0" presStyleCnt="0"/>
      <dgm:spPr/>
    </dgm:pt>
    <dgm:pt modelId="{CDD8BDC4-0B45-47D8-96CA-BA9C0351B9DB}" type="pres">
      <dgm:prSet presAssocID="{86710EEB-2FFE-4301-9000-34525AB92104}" presName="arrow" presStyleLbl="alignNode1" presStyleIdx="3" presStyleCnt="8"/>
      <dgm:spPr/>
    </dgm:pt>
    <dgm:pt modelId="{526EBE66-6BF6-438F-A484-613A498ED15A}" type="pres">
      <dgm:prSet presAssocID="{86710EEB-2FFE-4301-9000-34525AB92104}" presName="descendantArrow" presStyleLbl="bgAccFollowNode1" presStyleIdx="3" presStyleCnt="8"/>
      <dgm:spPr/>
    </dgm:pt>
    <dgm:pt modelId="{35C57FB9-C7FF-4B79-90C6-3E9F2C475E65}" type="pres">
      <dgm:prSet presAssocID="{6011AC0B-6C16-4860-B695-7F16DCB4A47D}" presName="sp" presStyleCnt="0"/>
      <dgm:spPr/>
    </dgm:pt>
    <dgm:pt modelId="{54209254-EEAF-4439-9B12-5C002B37383A}" type="pres">
      <dgm:prSet presAssocID="{26064291-AD52-4A79-AF23-20191D58AD07}" presName="arrowAndChildren" presStyleCnt="0"/>
      <dgm:spPr/>
    </dgm:pt>
    <dgm:pt modelId="{55993B5F-5863-4623-A08F-81318C04366F}" type="pres">
      <dgm:prSet presAssocID="{26064291-AD52-4A79-AF23-20191D58AD07}" presName="parentTextArrow" presStyleLbl="node1" presStyleIdx="0" presStyleCnt="0"/>
      <dgm:spPr/>
    </dgm:pt>
    <dgm:pt modelId="{1FB69073-3C37-46ED-BBE5-BB487E8616D5}" type="pres">
      <dgm:prSet presAssocID="{26064291-AD52-4A79-AF23-20191D58AD07}" presName="arrow" presStyleLbl="alignNode1" presStyleIdx="4" presStyleCnt="8"/>
      <dgm:spPr/>
    </dgm:pt>
    <dgm:pt modelId="{0DADCF82-A9E8-4CD9-ACD0-E705ECB7B18C}" type="pres">
      <dgm:prSet presAssocID="{26064291-AD52-4A79-AF23-20191D58AD07}" presName="descendantArrow" presStyleLbl="bgAccFollowNode1" presStyleIdx="4" presStyleCnt="8"/>
      <dgm:spPr/>
    </dgm:pt>
    <dgm:pt modelId="{2C607C0B-821C-45D3-88EC-097FE340EC1A}" type="pres">
      <dgm:prSet presAssocID="{259ECAF1-5DB1-4F50-A110-02ABCABF17DC}" presName="sp" presStyleCnt="0"/>
      <dgm:spPr/>
    </dgm:pt>
    <dgm:pt modelId="{4B04DA4D-CA29-4D2C-BC48-6FEF092A02D3}" type="pres">
      <dgm:prSet presAssocID="{E5CA83D7-044F-4D79-B1F5-A3AA7F8DA578}" presName="arrowAndChildren" presStyleCnt="0"/>
      <dgm:spPr/>
    </dgm:pt>
    <dgm:pt modelId="{399A0EE0-E335-4F27-97EB-C0B95CB1EEB8}" type="pres">
      <dgm:prSet presAssocID="{E5CA83D7-044F-4D79-B1F5-A3AA7F8DA578}" presName="parentTextArrow" presStyleLbl="node1" presStyleIdx="0" presStyleCnt="0"/>
      <dgm:spPr/>
    </dgm:pt>
    <dgm:pt modelId="{697F1DC2-B8CE-4263-B2A0-5049FAF655A0}" type="pres">
      <dgm:prSet presAssocID="{E5CA83D7-044F-4D79-B1F5-A3AA7F8DA578}" presName="arrow" presStyleLbl="alignNode1" presStyleIdx="5" presStyleCnt="8"/>
      <dgm:spPr/>
    </dgm:pt>
    <dgm:pt modelId="{F9B0AFB7-54B9-441B-A9EA-FECF262C71F1}" type="pres">
      <dgm:prSet presAssocID="{E5CA83D7-044F-4D79-B1F5-A3AA7F8DA578}" presName="descendantArrow" presStyleLbl="bgAccFollowNode1" presStyleIdx="5" presStyleCnt="8"/>
      <dgm:spPr/>
    </dgm:pt>
    <dgm:pt modelId="{033B9586-9203-4281-BBED-0856630191CE}" type="pres">
      <dgm:prSet presAssocID="{4BF27952-6227-487A-9935-6791E6F29B67}" presName="sp" presStyleCnt="0"/>
      <dgm:spPr/>
    </dgm:pt>
    <dgm:pt modelId="{F625BD9A-9A31-4737-8D1A-25C40158861A}" type="pres">
      <dgm:prSet presAssocID="{EBB7BA78-4284-4F5D-A2B5-930790C6BEAF}" presName="arrowAndChildren" presStyleCnt="0"/>
      <dgm:spPr/>
    </dgm:pt>
    <dgm:pt modelId="{82683CAC-8066-46FE-AA43-7B189DB6F017}" type="pres">
      <dgm:prSet presAssocID="{EBB7BA78-4284-4F5D-A2B5-930790C6BEAF}" presName="parentTextArrow" presStyleLbl="node1" presStyleIdx="0" presStyleCnt="0"/>
      <dgm:spPr/>
    </dgm:pt>
    <dgm:pt modelId="{770DCC58-8DA8-43F3-BE06-C1859197EB24}" type="pres">
      <dgm:prSet presAssocID="{EBB7BA78-4284-4F5D-A2B5-930790C6BEAF}" presName="arrow" presStyleLbl="alignNode1" presStyleIdx="6" presStyleCnt="8"/>
      <dgm:spPr/>
    </dgm:pt>
    <dgm:pt modelId="{FA4C15F7-07A5-4632-87C4-B820631564D4}" type="pres">
      <dgm:prSet presAssocID="{EBB7BA78-4284-4F5D-A2B5-930790C6BEAF}" presName="descendantArrow" presStyleLbl="bgAccFollowNode1" presStyleIdx="6" presStyleCnt="8"/>
      <dgm:spPr/>
    </dgm:pt>
    <dgm:pt modelId="{BA98AD21-667A-4B12-A5FB-EEF06F6576A0}" type="pres">
      <dgm:prSet presAssocID="{B94AC6CB-3E97-4E3D-A21B-D8AE5550A939}" presName="sp" presStyleCnt="0"/>
      <dgm:spPr/>
    </dgm:pt>
    <dgm:pt modelId="{1E4C48EC-DF21-458F-8693-8329E3F73491}" type="pres">
      <dgm:prSet presAssocID="{0CCD494B-B265-438F-A5DE-4F8EAA4A8C40}" presName="arrowAndChildren" presStyleCnt="0"/>
      <dgm:spPr/>
    </dgm:pt>
    <dgm:pt modelId="{BC6A17CA-8AFB-4466-8A74-F8E2F08B51A6}" type="pres">
      <dgm:prSet presAssocID="{0CCD494B-B265-438F-A5DE-4F8EAA4A8C40}" presName="parentTextArrow" presStyleLbl="node1" presStyleIdx="0" presStyleCnt="0"/>
      <dgm:spPr/>
    </dgm:pt>
    <dgm:pt modelId="{CE157C54-6DE0-4639-A77D-D44173B6B70F}" type="pres">
      <dgm:prSet presAssocID="{0CCD494B-B265-438F-A5DE-4F8EAA4A8C40}" presName="arrow" presStyleLbl="alignNode1" presStyleIdx="7" presStyleCnt="8"/>
      <dgm:spPr/>
    </dgm:pt>
    <dgm:pt modelId="{35BA46BF-EA01-4249-83FA-D516C7649CBD}" type="pres">
      <dgm:prSet presAssocID="{0CCD494B-B265-438F-A5DE-4F8EAA4A8C40}" presName="descendantArrow" presStyleLbl="bgAccFollowNode1" presStyleIdx="7" presStyleCnt="8"/>
      <dgm:spPr/>
    </dgm:pt>
  </dgm:ptLst>
  <dgm:cxnLst>
    <dgm:cxn modelId="{9676E00D-E85D-4733-9F53-D25F72018F0D}" type="presOf" srcId="{050C887C-E823-4530-BAB0-2DE097478B08}" destId="{0DADCF82-A9E8-4CD9-ACD0-E705ECB7B18C}" srcOrd="0" destOrd="0" presId="urn:microsoft.com/office/officeart/2016/7/layout/VerticalDownArrowProcess"/>
    <dgm:cxn modelId="{E086D30E-70C0-46F9-AAD4-647F2869AF7A}" srcId="{AFE8D964-1BC7-4995-81C7-3FAC0D03600F}" destId="{7AA43D6A-B124-43BE-98E3-75D8B47EFF6D}" srcOrd="7" destOrd="0" parTransId="{83BDC732-54B9-48A6-9193-2EA4F1468EAB}" sibTransId="{DF364B36-6895-4A44-A0FD-01331BD0D5D0}"/>
    <dgm:cxn modelId="{C04AED1A-97BD-43B3-B480-033F883EDB9B}" type="presOf" srcId="{26064291-AD52-4A79-AF23-20191D58AD07}" destId="{1FB69073-3C37-46ED-BBE5-BB487E8616D5}" srcOrd="1" destOrd="0" presId="urn:microsoft.com/office/officeart/2016/7/layout/VerticalDownArrowProcess"/>
    <dgm:cxn modelId="{83484C1C-E612-47F5-9A64-F1D8F4D68E88}" type="presOf" srcId="{EBB7BA78-4284-4F5D-A2B5-930790C6BEAF}" destId="{82683CAC-8066-46FE-AA43-7B189DB6F017}" srcOrd="0" destOrd="0" presId="urn:microsoft.com/office/officeart/2016/7/layout/VerticalDownArrowProcess"/>
    <dgm:cxn modelId="{6A0DAF1E-FF5F-4139-B845-8EEDCB080E52}" srcId="{26064291-AD52-4A79-AF23-20191D58AD07}" destId="{050C887C-E823-4530-BAB0-2DE097478B08}" srcOrd="0" destOrd="0" parTransId="{565C6460-4A2D-448B-A703-AC667734E137}" sibTransId="{B21C1326-59EA-4D44-AEE1-7A84271D91E8}"/>
    <dgm:cxn modelId="{C43E9122-A304-4778-8BB9-D59A56F9FDF1}" type="presOf" srcId="{86710EEB-2FFE-4301-9000-34525AB92104}" destId="{7A76E032-67B0-4C63-9FD6-BFE59A4559EA}" srcOrd="0" destOrd="0" presId="urn:microsoft.com/office/officeart/2016/7/layout/VerticalDownArrowProcess"/>
    <dgm:cxn modelId="{3993A426-406D-4616-9B49-6727B433A2AE}" srcId="{D9B16B61-9B25-4217-90FC-FEA4FCCACFDE}" destId="{285B3ED5-D07E-47C9-9D6E-5E00483F4CC0}" srcOrd="0" destOrd="0" parTransId="{6F391EF2-296F-465E-8A78-B195376CB5F7}" sibTransId="{F2F4DC32-AB5F-4A20-A44C-8B1E2CBA3D0A}"/>
    <dgm:cxn modelId="{26A0412A-2882-426A-A8FD-A652E98CDC66}" type="presOf" srcId="{E3E2A81E-012B-4012-9BD7-34E9C71FA60A}" destId="{35BA46BF-EA01-4249-83FA-D516C7649CBD}" srcOrd="0" destOrd="0" presId="urn:microsoft.com/office/officeart/2016/7/layout/VerticalDownArrowProcess"/>
    <dgm:cxn modelId="{0FE23D31-C9F0-4AA2-99FE-E8B7DC6F3237}" type="presOf" srcId="{0CCD494B-B265-438F-A5DE-4F8EAA4A8C40}" destId="{BC6A17CA-8AFB-4466-8A74-F8E2F08B51A6}" srcOrd="0" destOrd="0" presId="urn:microsoft.com/office/officeart/2016/7/layout/VerticalDownArrowProcess"/>
    <dgm:cxn modelId="{43751936-0877-43D2-87A8-04C61E267E85}" type="presOf" srcId="{EEFA0E4C-5916-4120-8A64-78C47A8A089B}" destId="{FFFBE09C-BAA0-4064-B501-E13FAAC3BAFB}" srcOrd="0" destOrd="0" presId="urn:microsoft.com/office/officeart/2016/7/layout/VerticalDownArrowProcess"/>
    <dgm:cxn modelId="{E7665C3C-290C-4DEE-A73F-15CF6B38F385}" type="presOf" srcId="{8B559141-D738-4949-8882-BEDB003EE262}" destId="{CB105504-A685-4657-AE30-E9C62A51D5BB}" srcOrd="0" destOrd="0" presId="urn:microsoft.com/office/officeart/2016/7/layout/VerticalDownArrowProcess"/>
    <dgm:cxn modelId="{21B1AA5B-96CA-4630-8BD7-65134FC98F49}" srcId="{AFE8D964-1BC7-4995-81C7-3FAC0D03600F}" destId="{E5CA83D7-044F-4D79-B1F5-A3AA7F8DA578}" srcOrd="2" destOrd="0" parTransId="{77CF0629-E3AB-4403-AC1F-77BDB2816B43}" sibTransId="{259ECAF1-5DB1-4F50-A110-02ABCABF17DC}"/>
    <dgm:cxn modelId="{77C8A05E-E786-4762-9A38-8EE01324E907}" srcId="{0CCD494B-B265-438F-A5DE-4F8EAA4A8C40}" destId="{E3E2A81E-012B-4012-9BD7-34E9C71FA60A}" srcOrd="0" destOrd="0" parTransId="{B5A8BE7B-BAA8-4D71-A4EF-A189075429F2}" sibTransId="{338B998D-F2E2-4890-A137-D17CB991C41C}"/>
    <dgm:cxn modelId="{067F5969-C5F9-4BB7-A025-C5E4B8B9EFFE}" type="presOf" srcId="{26064291-AD52-4A79-AF23-20191D58AD07}" destId="{55993B5F-5863-4623-A08F-81318C04366F}" srcOrd="0" destOrd="0" presId="urn:microsoft.com/office/officeart/2016/7/layout/VerticalDownArrowProcess"/>
    <dgm:cxn modelId="{6A382D6B-078D-4310-A44D-E9B37DFC5334}" type="presOf" srcId="{D9B16B61-9B25-4217-90FC-FEA4FCCACFDE}" destId="{BFA0C6AA-42E9-41EF-9EE0-7591D5207725}" srcOrd="0" destOrd="0" presId="urn:microsoft.com/office/officeart/2016/7/layout/VerticalDownArrowProcess"/>
    <dgm:cxn modelId="{99B96F4D-A774-4640-B605-3B4C347B05C6}" type="presOf" srcId="{7AA43D6A-B124-43BE-98E3-75D8B47EFF6D}" destId="{D03C8D95-1200-424C-9B77-7BE43D4D30B5}" srcOrd="0" destOrd="0" presId="urn:microsoft.com/office/officeart/2016/7/layout/VerticalDownArrowProcess"/>
    <dgm:cxn modelId="{EF615551-3008-4AB1-9C08-3683FC801F2B}" type="presOf" srcId="{D9B16B61-9B25-4217-90FC-FEA4FCCACFDE}" destId="{4E5C0AF2-1FBD-4EE8-BE20-1693AF04C639}" srcOrd="1" destOrd="0" presId="urn:microsoft.com/office/officeart/2016/7/layout/VerticalDownArrowProcess"/>
    <dgm:cxn modelId="{AB88B556-66BD-4DE0-A84E-8A1749BD5D97}" srcId="{AFE8D964-1BC7-4995-81C7-3FAC0D03600F}" destId="{D9B16B61-9B25-4217-90FC-FEA4FCCACFDE}" srcOrd="6" destOrd="0" parTransId="{3EB78D3B-65DF-4996-A18A-2345CDD0D8E1}" sibTransId="{DE462F60-1516-4A76-928A-9B7C043C33E9}"/>
    <dgm:cxn modelId="{7A284D89-84EA-4677-BCA2-E2D6559C69EB}" srcId="{8B559141-D738-4949-8882-BEDB003EE262}" destId="{CF99310C-E4F8-4A1E-B67D-53D41B499EA7}" srcOrd="0" destOrd="0" parTransId="{4C382578-2E27-46D8-971B-E04B1449EB13}" sibTransId="{B48691D3-1635-4B15-A566-362E59D7089E}"/>
    <dgm:cxn modelId="{4BD9F48C-F27F-4A9A-B1BF-5213D32BC998}" srcId="{AFE8D964-1BC7-4995-81C7-3FAC0D03600F}" destId="{EBB7BA78-4284-4F5D-A2B5-930790C6BEAF}" srcOrd="1" destOrd="0" parTransId="{2343B5E8-C064-437D-90EC-FC88B18B69A7}" sibTransId="{4BF27952-6227-487A-9935-6791E6F29B67}"/>
    <dgm:cxn modelId="{49C8CA90-92AE-4992-8190-B6AB2A2440EA}" srcId="{86710EEB-2FFE-4301-9000-34525AB92104}" destId="{34A81506-A658-446B-AA71-0E0067BAF26D}" srcOrd="0" destOrd="0" parTransId="{454D6017-01BA-4C0A-90A4-8B32089FCB13}" sibTransId="{441C22B5-A611-47D6-9E1C-455C9B4BC1BB}"/>
    <dgm:cxn modelId="{824DDB91-215F-4ADF-AB86-93BDECA1DCF2}" srcId="{AFE8D964-1BC7-4995-81C7-3FAC0D03600F}" destId="{8B559141-D738-4949-8882-BEDB003EE262}" srcOrd="5" destOrd="0" parTransId="{47D6C790-B0D0-4ECA-8A59-BC938DAD534D}" sibTransId="{38A3B002-94C0-4169-8945-5FFFBC6DBE08}"/>
    <dgm:cxn modelId="{34868698-3B2E-470D-B45E-AA4E9754A82D}" srcId="{E5CA83D7-044F-4D79-B1F5-A3AA7F8DA578}" destId="{35F8DFF8-A4B6-4D1F-AC16-84688C7F2B4E}" srcOrd="0" destOrd="0" parTransId="{C97514C9-F608-4C51-9143-FB055FC39F12}" sibTransId="{24BE3696-0805-4DA9-9808-23CD25E5CDD7}"/>
    <dgm:cxn modelId="{60EE3D9A-FEC9-4FA0-A416-9210DA4E5873}" srcId="{EBB7BA78-4284-4F5D-A2B5-930790C6BEAF}" destId="{A71B2063-1D8C-49F6-8DD6-DF85867F9A4F}" srcOrd="0" destOrd="0" parTransId="{B68E5B3B-42AB-4E81-AC4C-410C8408BF66}" sibTransId="{BDFD51F1-B131-4F0A-9ECC-4DD9BD8961DB}"/>
    <dgm:cxn modelId="{3D77D6A1-850C-4D82-9B22-73844F3D475F}" type="presOf" srcId="{CF99310C-E4F8-4A1E-B67D-53D41B499EA7}" destId="{5CAAA17E-3AEC-4F0F-966F-496857FA823F}" srcOrd="0" destOrd="0" presId="urn:microsoft.com/office/officeart/2016/7/layout/VerticalDownArrowProcess"/>
    <dgm:cxn modelId="{61EDD9A3-5E37-435F-A0A0-CF1C939A9DCE}" type="presOf" srcId="{8B559141-D738-4949-8882-BEDB003EE262}" destId="{001B2D61-605A-4D28-AE3C-E94D44DE2A24}" srcOrd="1" destOrd="0" presId="urn:microsoft.com/office/officeart/2016/7/layout/VerticalDownArrowProcess"/>
    <dgm:cxn modelId="{A6603CA4-45DA-4C9F-B477-7467609BB63D}" srcId="{AFE8D964-1BC7-4995-81C7-3FAC0D03600F}" destId="{0CCD494B-B265-438F-A5DE-4F8EAA4A8C40}" srcOrd="0" destOrd="0" parTransId="{F510E4BC-6CCE-46A9-BFAF-1CDED7E8F0E6}" sibTransId="{B94AC6CB-3E97-4E3D-A21B-D8AE5550A939}"/>
    <dgm:cxn modelId="{3818F3A4-B9C2-4634-8004-9CE0644FEBAF}" srcId="{AFE8D964-1BC7-4995-81C7-3FAC0D03600F}" destId="{86710EEB-2FFE-4301-9000-34525AB92104}" srcOrd="4" destOrd="0" parTransId="{3D88B57F-8451-4153-AC49-3B5D669B4B3E}" sibTransId="{080DE813-C0F9-4F23-83F5-928F432212A0}"/>
    <dgm:cxn modelId="{ACC3A6A6-23BE-41AB-A985-55C3BABF806E}" type="presOf" srcId="{E5CA83D7-044F-4D79-B1F5-A3AA7F8DA578}" destId="{399A0EE0-E335-4F27-97EB-C0B95CB1EEB8}" srcOrd="0" destOrd="0" presId="urn:microsoft.com/office/officeart/2016/7/layout/VerticalDownArrowProcess"/>
    <dgm:cxn modelId="{A29C79A7-909D-48E4-927C-F0DB64A3CCC7}" type="presOf" srcId="{A71B2063-1D8C-49F6-8DD6-DF85867F9A4F}" destId="{FA4C15F7-07A5-4632-87C4-B820631564D4}" srcOrd="0" destOrd="0" presId="urn:microsoft.com/office/officeart/2016/7/layout/VerticalDownArrowProcess"/>
    <dgm:cxn modelId="{DC00F8AB-6602-46DF-A309-021D6528579F}" srcId="{7AA43D6A-B124-43BE-98E3-75D8B47EFF6D}" destId="{EEFA0E4C-5916-4120-8A64-78C47A8A089B}" srcOrd="0" destOrd="0" parTransId="{6831D700-1C4C-4DB5-95BB-25B723A88FDA}" sibTransId="{F44E78D0-C875-4884-8EF2-55C07171D7B6}"/>
    <dgm:cxn modelId="{6AB29FAE-B000-4A47-AA0D-F4A88B81C255}" type="presOf" srcId="{285B3ED5-D07E-47C9-9D6E-5E00483F4CC0}" destId="{5AD2C004-C4B7-4EEB-AF8B-95FD49F1900B}" srcOrd="0" destOrd="0" presId="urn:microsoft.com/office/officeart/2016/7/layout/VerticalDownArrowProcess"/>
    <dgm:cxn modelId="{030E34AF-8D24-41AB-BE6C-790294089C65}" type="presOf" srcId="{EBB7BA78-4284-4F5D-A2B5-930790C6BEAF}" destId="{770DCC58-8DA8-43F3-BE06-C1859197EB24}" srcOrd="1" destOrd="0" presId="urn:microsoft.com/office/officeart/2016/7/layout/VerticalDownArrowProcess"/>
    <dgm:cxn modelId="{B3AC05C1-7529-4E2E-A87F-BD8270C7F1F4}" type="presOf" srcId="{AFE8D964-1BC7-4995-81C7-3FAC0D03600F}" destId="{806FDDC5-2A48-476E-AB7A-6485469BFDAD}" srcOrd="0" destOrd="0" presId="urn:microsoft.com/office/officeart/2016/7/layout/VerticalDownArrowProcess"/>
    <dgm:cxn modelId="{ECDA14CC-1FA7-4277-BA48-8898657C6E02}" type="presOf" srcId="{35F8DFF8-A4B6-4D1F-AC16-84688C7F2B4E}" destId="{F9B0AFB7-54B9-441B-A9EA-FECF262C71F1}" srcOrd="0" destOrd="0" presId="urn:microsoft.com/office/officeart/2016/7/layout/VerticalDownArrowProcess"/>
    <dgm:cxn modelId="{F1751ECD-0080-4BDE-A6FC-A6AACA09FFD3}" type="presOf" srcId="{34A81506-A658-446B-AA71-0E0067BAF26D}" destId="{526EBE66-6BF6-438F-A484-613A498ED15A}" srcOrd="0" destOrd="0" presId="urn:microsoft.com/office/officeart/2016/7/layout/VerticalDownArrowProcess"/>
    <dgm:cxn modelId="{7A99A0E5-8E7D-482F-8A70-3F210F41253F}" type="presOf" srcId="{E5CA83D7-044F-4D79-B1F5-A3AA7F8DA578}" destId="{697F1DC2-B8CE-4263-B2A0-5049FAF655A0}" srcOrd="1" destOrd="0" presId="urn:microsoft.com/office/officeart/2016/7/layout/VerticalDownArrowProcess"/>
    <dgm:cxn modelId="{88F432E6-AD8C-49BF-B347-92F8B4D71F4B}" srcId="{AFE8D964-1BC7-4995-81C7-3FAC0D03600F}" destId="{26064291-AD52-4A79-AF23-20191D58AD07}" srcOrd="3" destOrd="0" parTransId="{494164FB-8AB0-4DFE-96B3-47A0CC8F87CF}" sibTransId="{6011AC0B-6C16-4860-B695-7F16DCB4A47D}"/>
    <dgm:cxn modelId="{07327DE9-D274-4ED6-9769-F2B8D92B2724}" type="presOf" srcId="{86710EEB-2FFE-4301-9000-34525AB92104}" destId="{CDD8BDC4-0B45-47D8-96CA-BA9C0351B9DB}" srcOrd="1" destOrd="0" presId="urn:microsoft.com/office/officeart/2016/7/layout/VerticalDownArrowProcess"/>
    <dgm:cxn modelId="{675C2CF0-F818-4C29-8396-6EAB95FC6539}" type="presOf" srcId="{0CCD494B-B265-438F-A5DE-4F8EAA4A8C40}" destId="{CE157C54-6DE0-4639-A77D-D44173B6B70F}" srcOrd="1" destOrd="0" presId="urn:microsoft.com/office/officeart/2016/7/layout/VerticalDownArrowProcess"/>
    <dgm:cxn modelId="{4CDFE1E3-7B9D-4BD7-BB16-4A1E207C9D04}" type="presParOf" srcId="{806FDDC5-2A48-476E-AB7A-6485469BFDAD}" destId="{207E3A6A-BE72-45BF-ACF5-73B7954A745D}" srcOrd="0" destOrd="0" presId="urn:microsoft.com/office/officeart/2016/7/layout/VerticalDownArrowProcess"/>
    <dgm:cxn modelId="{A0B8F383-4996-49EC-966A-341F02151B14}" type="presParOf" srcId="{207E3A6A-BE72-45BF-ACF5-73B7954A745D}" destId="{D03C8D95-1200-424C-9B77-7BE43D4D30B5}" srcOrd="0" destOrd="0" presId="urn:microsoft.com/office/officeart/2016/7/layout/VerticalDownArrowProcess"/>
    <dgm:cxn modelId="{70158F48-AF82-4516-A61B-6B740F956C80}" type="presParOf" srcId="{207E3A6A-BE72-45BF-ACF5-73B7954A745D}" destId="{FFFBE09C-BAA0-4064-B501-E13FAAC3BAFB}" srcOrd="1" destOrd="0" presId="urn:microsoft.com/office/officeart/2016/7/layout/VerticalDownArrowProcess"/>
    <dgm:cxn modelId="{D681433F-5F1A-4AB2-B8DB-6C092D70203E}" type="presParOf" srcId="{806FDDC5-2A48-476E-AB7A-6485469BFDAD}" destId="{95E3FA25-83AB-482D-8C05-7EA2484940AE}" srcOrd="1" destOrd="0" presId="urn:microsoft.com/office/officeart/2016/7/layout/VerticalDownArrowProcess"/>
    <dgm:cxn modelId="{570CCE18-742D-4DB0-8F7C-793000034A36}" type="presParOf" srcId="{806FDDC5-2A48-476E-AB7A-6485469BFDAD}" destId="{43D4A5CC-18D1-419D-B6CA-93324C088C7D}" srcOrd="2" destOrd="0" presId="urn:microsoft.com/office/officeart/2016/7/layout/VerticalDownArrowProcess"/>
    <dgm:cxn modelId="{321D70F9-74BB-4F6E-A390-5A008D966350}" type="presParOf" srcId="{43D4A5CC-18D1-419D-B6CA-93324C088C7D}" destId="{BFA0C6AA-42E9-41EF-9EE0-7591D5207725}" srcOrd="0" destOrd="0" presId="urn:microsoft.com/office/officeart/2016/7/layout/VerticalDownArrowProcess"/>
    <dgm:cxn modelId="{17512639-7D15-4AD9-B4B6-263CB3213A8E}" type="presParOf" srcId="{43D4A5CC-18D1-419D-B6CA-93324C088C7D}" destId="{4E5C0AF2-1FBD-4EE8-BE20-1693AF04C639}" srcOrd="1" destOrd="0" presId="urn:microsoft.com/office/officeart/2016/7/layout/VerticalDownArrowProcess"/>
    <dgm:cxn modelId="{151F1FE3-10C8-4345-8A22-053AC5258132}" type="presParOf" srcId="{43D4A5CC-18D1-419D-B6CA-93324C088C7D}" destId="{5AD2C004-C4B7-4EEB-AF8B-95FD49F1900B}" srcOrd="2" destOrd="0" presId="urn:microsoft.com/office/officeart/2016/7/layout/VerticalDownArrowProcess"/>
    <dgm:cxn modelId="{01C7937E-26C7-4022-B78F-2A88827BEEAB}" type="presParOf" srcId="{806FDDC5-2A48-476E-AB7A-6485469BFDAD}" destId="{32C1F230-9DBD-4C6B-85AE-620A236756A3}" srcOrd="3" destOrd="0" presId="urn:microsoft.com/office/officeart/2016/7/layout/VerticalDownArrowProcess"/>
    <dgm:cxn modelId="{B8EAE2E0-15A4-4A5D-B54B-C395BCD89DCE}" type="presParOf" srcId="{806FDDC5-2A48-476E-AB7A-6485469BFDAD}" destId="{37D3199F-1B85-4B2A-B05F-5B972E540F18}" srcOrd="4" destOrd="0" presId="urn:microsoft.com/office/officeart/2016/7/layout/VerticalDownArrowProcess"/>
    <dgm:cxn modelId="{BA7B7FB2-2613-4DF6-AA2D-87D2975DC2EA}" type="presParOf" srcId="{37D3199F-1B85-4B2A-B05F-5B972E540F18}" destId="{CB105504-A685-4657-AE30-E9C62A51D5BB}" srcOrd="0" destOrd="0" presId="urn:microsoft.com/office/officeart/2016/7/layout/VerticalDownArrowProcess"/>
    <dgm:cxn modelId="{952394AB-8729-4FDD-8FF1-B3F503D9E038}" type="presParOf" srcId="{37D3199F-1B85-4B2A-B05F-5B972E540F18}" destId="{001B2D61-605A-4D28-AE3C-E94D44DE2A24}" srcOrd="1" destOrd="0" presId="urn:microsoft.com/office/officeart/2016/7/layout/VerticalDownArrowProcess"/>
    <dgm:cxn modelId="{5F42A7C4-EA76-46A2-AE40-491B812DF17C}" type="presParOf" srcId="{37D3199F-1B85-4B2A-B05F-5B972E540F18}" destId="{5CAAA17E-3AEC-4F0F-966F-496857FA823F}" srcOrd="2" destOrd="0" presId="urn:microsoft.com/office/officeart/2016/7/layout/VerticalDownArrowProcess"/>
    <dgm:cxn modelId="{E4B41152-B00B-46C3-AEBB-3D72AF1CD364}" type="presParOf" srcId="{806FDDC5-2A48-476E-AB7A-6485469BFDAD}" destId="{53F528D7-0714-46A7-9C41-3352A507E517}" srcOrd="5" destOrd="0" presId="urn:microsoft.com/office/officeart/2016/7/layout/VerticalDownArrowProcess"/>
    <dgm:cxn modelId="{40A7D6C6-0E22-43B8-8C3D-932CD262B5B7}" type="presParOf" srcId="{806FDDC5-2A48-476E-AB7A-6485469BFDAD}" destId="{658527B8-7771-43B7-A65B-1A0AA6DEA83D}" srcOrd="6" destOrd="0" presId="urn:microsoft.com/office/officeart/2016/7/layout/VerticalDownArrowProcess"/>
    <dgm:cxn modelId="{5B98C41D-1976-47D0-AEB5-58E851592EA4}" type="presParOf" srcId="{658527B8-7771-43B7-A65B-1A0AA6DEA83D}" destId="{7A76E032-67B0-4C63-9FD6-BFE59A4559EA}" srcOrd="0" destOrd="0" presId="urn:microsoft.com/office/officeart/2016/7/layout/VerticalDownArrowProcess"/>
    <dgm:cxn modelId="{418A0F6D-F7EE-441B-80A7-7218280F68F9}" type="presParOf" srcId="{658527B8-7771-43B7-A65B-1A0AA6DEA83D}" destId="{CDD8BDC4-0B45-47D8-96CA-BA9C0351B9DB}" srcOrd="1" destOrd="0" presId="urn:microsoft.com/office/officeart/2016/7/layout/VerticalDownArrowProcess"/>
    <dgm:cxn modelId="{08F42448-5736-4F28-85DF-CA09538661DB}" type="presParOf" srcId="{658527B8-7771-43B7-A65B-1A0AA6DEA83D}" destId="{526EBE66-6BF6-438F-A484-613A498ED15A}" srcOrd="2" destOrd="0" presId="urn:microsoft.com/office/officeart/2016/7/layout/VerticalDownArrowProcess"/>
    <dgm:cxn modelId="{5A8C79DA-7DDC-4798-A7B3-2D9E1127BDFB}" type="presParOf" srcId="{806FDDC5-2A48-476E-AB7A-6485469BFDAD}" destId="{35C57FB9-C7FF-4B79-90C6-3E9F2C475E65}" srcOrd="7" destOrd="0" presId="urn:microsoft.com/office/officeart/2016/7/layout/VerticalDownArrowProcess"/>
    <dgm:cxn modelId="{F1A422A0-9857-453A-9495-9E7F7648B5C9}" type="presParOf" srcId="{806FDDC5-2A48-476E-AB7A-6485469BFDAD}" destId="{54209254-EEAF-4439-9B12-5C002B37383A}" srcOrd="8" destOrd="0" presId="urn:microsoft.com/office/officeart/2016/7/layout/VerticalDownArrowProcess"/>
    <dgm:cxn modelId="{24089D5B-3D83-4B37-8DF2-879B7EFE7072}" type="presParOf" srcId="{54209254-EEAF-4439-9B12-5C002B37383A}" destId="{55993B5F-5863-4623-A08F-81318C04366F}" srcOrd="0" destOrd="0" presId="urn:microsoft.com/office/officeart/2016/7/layout/VerticalDownArrowProcess"/>
    <dgm:cxn modelId="{907E7F2C-EBBA-4AC7-A1E4-B6898AC45DD4}" type="presParOf" srcId="{54209254-EEAF-4439-9B12-5C002B37383A}" destId="{1FB69073-3C37-46ED-BBE5-BB487E8616D5}" srcOrd="1" destOrd="0" presId="urn:microsoft.com/office/officeart/2016/7/layout/VerticalDownArrowProcess"/>
    <dgm:cxn modelId="{AB72C982-460C-40C1-A31C-9D4E5EC25DA7}" type="presParOf" srcId="{54209254-EEAF-4439-9B12-5C002B37383A}" destId="{0DADCF82-A9E8-4CD9-ACD0-E705ECB7B18C}" srcOrd="2" destOrd="0" presId="urn:microsoft.com/office/officeart/2016/7/layout/VerticalDownArrowProcess"/>
    <dgm:cxn modelId="{D6F6095D-FF69-47FC-B00C-ADFB917941C3}" type="presParOf" srcId="{806FDDC5-2A48-476E-AB7A-6485469BFDAD}" destId="{2C607C0B-821C-45D3-88EC-097FE340EC1A}" srcOrd="9" destOrd="0" presId="urn:microsoft.com/office/officeart/2016/7/layout/VerticalDownArrowProcess"/>
    <dgm:cxn modelId="{3819267C-4480-4956-9309-04BED5CAA38C}" type="presParOf" srcId="{806FDDC5-2A48-476E-AB7A-6485469BFDAD}" destId="{4B04DA4D-CA29-4D2C-BC48-6FEF092A02D3}" srcOrd="10" destOrd="0" presId="urn:microsoft.com/office/officeart/2016/7/layout/VerticalDownArrowProcess"/>
    <dgm:cxn modelId="{EBBAC898-0713-4C12-A539-50E6459C3564}" type="presParOf" srcId="{4B04DA4D-CA29-4D2C-BC48-6FEF092A02D3}" destId="{399A0EE0-E335-4F27-97EB-C0B95CB1EEB8}" srcOrd="0" destOrd="0" presId="urn:microsoft.com/office/officeart/2016/7/layout/VerticalDownArrowProcess"/>
    <dgm:cxn modelId="{692F3FE1-4503-446B-9A97-9CF6B268F459}" type="presParOf" srcId="{4B04DA4D-CA29-4D2C-BC48-6FEF092A02D3}" destId="{697F1DC2-B8CE-4263-B2A0-5049FAF655A0}" srcOrd="1" destOrd="0" presId="urn:microsoft.com/office/officeart/2016/7/layout/VerticalDownArrowProcess"/>
    <dgm:cxn modelId="{DC3853F0-A5F3-48D8-B8DC-A98DDE80228F}" type="presParOf" srcId="{4B04DA4D-CA29-4D2C-BC48-6FEF092A02D3}" destId="{F9B0AFB7-54B9-441B-A9EA-FECF262C71F1}" srcOrd="2" destOrd="0" presId="urn:microsoft.com/office/officeart/2016/7/layout/VerticalDownArrowProcess"/>
    <dgm:cxn modelId="{438B1E7A-1451-47C6-80B8-AA76E7B6FFF5}" type="presParOf" srcId="{806FDDC5-2A48-476E-AB7A-6485469BFDAD}" destId="{033B9586-9203-4281-BBED-0856630191CE}" srcOrd="11" destOrd="0" presId="urn:microsoft.com/office/officeart/2016/7/layout/VerticalDownArrowProcess"/>
    <dgm:cxn modelId="{A3345567-0CCB-4F04-A340-AE0F72FC348D}" type="presParOf" srcId="{806FDDC5-2A48-476E-AB7A-6485469BFDAD}" destId="{F625BD9A-9A31-4737-8D1A-25C40158861A}" srcOrd="12" destOrd="0" presId="urn:microsoft.com/office/officeart/2016/7/layout/VerticalDownArrowProcess"/>
    <dgm:cxn modelId="{A0939A8B-E626-45CC-BEAA-54670D4703FA}" type="presParOf" srcId="{F625BD9A-9A31-4737-8D1A-25C40158861A}" destId="{82683CAC-8066-46FE-AA43-7B189DB6F017}" srcOrd="0" destOrd="0" presId="urn:microsoft.com/office/officeart/2016/7/layout/VerticalDownArrowProcess"/>
    <dgm:cxn modelId="{3244BDD6-AA90-4D66-8C28-2268A63FAE55}" type="presParOf" srcId="{F625BD9A-9A31-4737-8D1A-25C40158861A}" destId="{770DCC58-8DA8-43F3-BE06-C1859197EB24}" srcOrd="1" destOrd="0" presId="urn:microsoft.com/office/officeart/2016/7/layout/VerticalDownArrowProcess"/>
    <dgm:cxn modelId="{95C5698C-843E-4A88-BD56-48FA5E1BEC9D}" type="presParOf" srcId="{F625BD9A-9A31-4737-8D1A-25C40158861A}" destId="{FA4C15F7-07A5-4632-87C4-B820631564D4}" srcOrd="2" destOrd="0" presId="urn:microsoft.com/office/officeart/2016/7/layout/VerticalDownArrowProcess"/>
    <dgm:cxn modelId="{A5A3A11E-0ED2-4C0B-9C53-D3622B24A18D}" type="presParOf" srcId="{806FDDC5-2A48-476E-AB7A-6485469BFDAD}" destId="{BA98AD21-667A-4B12-A5FB-EEF06F6576A0}" srcOrd="13" destOrd="0" presId="urn:microsoft.com/office/officeart/2016/7/layout/VerticalDownArrowProcess"/>
    <dgm:cxn modelId="{BC9E99D1-91A0-4E6B-B59A-2B505D4018A0}" type="presParOf" srcId="{806FDDC5-2A48-476E-AB7A-6485469BFDAD}" destId="{1E4C48EC-DF21-458F-8693-8329E3F73491}" srcOrd="14" destOrd="0" presId="urn:microsoft.com/office/officeart/2016/7/layout/VerticalDownArrowProcess"/>
    <dgm:cxn modelId="{BB5F7474-EF01-4345-899A-B560A816380C}" type="presParOf" srcId="{1E4C48EC-DF21-458F-8693-8329E3F73491}" destId="{BC6A17CA-8AFB-4466-8A74-F8E2F08B51A6}" srcOrd="0" destOrd="0" presId="urn:microsoft.com/office/officeart/2016/7/layout/VerticalDownArrowProcess"/>
    <dgm:cxn modelId="{73967A56-3FDE-4872-AC1A-CFE579EF8922}" type="presParOf" srcId="{1E4C48EC-DF21-458F-8693-8329E3F73491}" destId="{CE157C54-6DE0-4639-A77D-D44173B6B70F}" srcOrd="1" destOrd="0" presId="urn:microsoft.com/office/officeart/2016/7/layout/VerticalDownArrowProcess"/>
    <dgm:cxn modelId="{BE410668-C392-410B-979F-543356269834}" type="presParOf" srcId="{1E4C48EC-DF21-458F-8693-8329E3F73491}" destId="{35BA46BF-EA01-4249-83FA-D516C7649CBD}" srcOrd="2" destOrd="0" presId="urn:microsoft.com/office/officeart/2016/7/layout/VerticalDown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3394220" cy="4964991"/>
        <a:chOff x="0" y="0"/>
        <a:chExt cx="3394220" cy="4964991"/>
      </a:xfrm>
    </dsp:grpSpPr>
    <dsp:sp modelId="{2A7F00D7-AF2D-4F1E-BEA5-6BDE43B41ADD}">
      <dsp:nvSpPr>
        <dsp:cNvPr id="3" name="Rounded Rectangle 2"/>
        <dsp:cNvSpPr/>
      </dsp:nvSpPr>
      <dsp:spPr bwMode="white">
        <a:xfrm>
          <a:off x="0" y="120490"/>
          <a:ext cx="3394220" cy="2326005"/>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95250" tIns="95250" rIns="95250" bIns="9525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rtl="0">
            <a:lnSpc>
              <a:spcPct val="100000"/>
            </a:lnSpc>
            <a:spcBef>
              <a:spcPct val="0"/>
            </a:spcBef>
            <a:spcAft>
              <a:spcPct val="35000"/>
            </a:spcAft>
            <a:buNone/>
          </a:pPr>
          <a:r>
            <a:rPr lang="en-US" dirty="0"/>
            <a:t>1. Predict the products that a user would be recommended </a:t>
          </a:r>
          <a:r>
            <a:rPr lang="en-US" dirty="0">
              <a:latin typeface="Corbel" panose="020B0503020204020204"/>
            </a:rPr>
            <a:t> </a:t>
          </a:r>
          <a:r>
            <a:rPr lang="en-US" dirty="0"/>
            <a:t>that he/she has not yet rated.</a:t>
          </a:r>
          <a:endParaRPr lang="en-US" dirty="0">
            <a:latin typeface="Corbel" panose="020B0503020204020204"/>
          </a:endParaRPr>
        </a:p>
      </dsp:txBody>
      <dsp:txXfrm>
        <a:off x="0" y="120490"/>
        <a:ext cx="3394220" cy="2326005"/>
      </dsp:txXfrm>
    </dsp:sp>
    <dsp:sp modelId="{D4F46B93-F370-4B64-8FD4-A997796AA41A}">
      <dsp:nvSpPr>
        <dsp:cNvPr id="4" name="Rounded Rectangle 3"/>
        <dsp:cNvSpPr/>
      </dsp:nvSpPr>
      <dsp:spPr bwMode="white">
        <a:xfrm>
          <a:off x="0" y="2518496"/>
          <a:ext cx="3394220" cy="2326005"/>
        </a:xfrm>
        <a:prstGeom prst="roundRect">
          <a:avLst/>
        </a:prstGeom>
      </dsp:spPr>
      <dsp:style>
        <a:lnRef idx="2">
          <a:schemeClr val="lt1"/>
        </a:lnRef>
        <a:fillRef idx="1">
          <a:schemeClr val="accent2">
            <a:hueOff val="4740000"/>
            <a:satOff val="24706"/>
            <a:lumOff val="-7058"/>
            <a:alpha val="100000"/>
          </a:schemeClr>
        </a:fillRef>
        <a:effectRef idx="0">
          <a:scrgbClr r="0" g="0" b="0"/>
        </a:effectRef>
        <a:fontRef idx="minor">
          <a:schemeClr val="lt1"/>
        </a:fontRef>
      </dsp:style>
      <dsp:txBody>
        <a:bodyPr lIns="95250" tIns="95250" rIns="95250" bIns="9525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rtl="0">
            <a:lnSpc>
              <a:spcPct val="100000"/>
            </a:lnSpc>
            <a:spcBef>
              <a:spcPct val="0"/>
            </a:spcBef>
            <a:spcAft>
              <a:spcPct val="35000"/>
            </a:spcAft>
            <a:buNone/>
          </a:pPr>
          <a:r>
            <a:rPr lang="en-US" dirty="0"/>
            <a:t>2. Minimize the difference between predicted and actual rating and product (RMSE)</a:t>
          </a:r>
          <a:r>
            <a:rPr lang="en-US" dirty="0">
              <a:latin typeface="Corbel" panose="020B0503020204020204"/>
            </a:rPr>
            <a:t> </a:t>
          </a:r>
          <a:endParaRPr lang="en-US" dirty="0"/>
        </a:p>
      </dsp:txBody>
      <dsp:txXfrm>
        <a:off x="0" y="2518496"/>
        <a:ext cx="3394220" cy="2326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606327" cy="5011321"/>
        <a:chOff x="0" y="0"/>
        <a:chExt cx="5606327" cy="5011321"/>
      </a:xfrm>
    </dsp:grpSpPr>
    <dsp:sp modelId="{8BD39C05-0197-44C6-91BA-8464C0C4F76C}">
      <dsp:nvSpPr>
        <dsp:cNvPr id="3" name="Rounded Rectangle 2"/>
        <dsp:cNvSpPr/>
      </dsp:nvSpPr>
      <dsp:spPr bwMode="white">
        <a:xfrm>
          <a:off x="0" y="0"/>
          <a:ext cx="5606327" cy="835220"/>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0"/>
        <a:ext cx="5606327" cy="835220"/>
      </dsp:txXfrm>
    </dsp:sp>
    <dsp:sp modelId="{73F51B30-AD43-415B-98EB-D497D372B478}">
      <dsp:nvSpPr>
        <dsp:cNvPr id="4" name="Rectangles 3"/>
        <dsp:cNvSpPr/>
      </dsp:nvSpPr>
      <dsp:spPr bwMode="white">
        <a:xfrm>
          <a:off x="252654" y="187925"/>
          <a:ext cx="459371" cy="459371"/>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252654" y="187925"/>
        <a:ext cx="459371" cy="459371"/>
      </dsp:txXfrm>
    </dsp:sp>
    <dsp:sp modelId="{2339FE51-138E-4770-9EE1-F9717DB422F7}">
      <dsp:nvSpPr>
        <dsp:cNvPr id="5" name="Rectangles 4"/>
        <dsp:cNvSpPr/>
      </dsp:nvSpPr>
      <dsp:spPr bwMode="white">
        <a:xfrm>
          <a:off x="964679" y="0"/>
          <a:ext cx="4641648" cy="83522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8394" tIns="88394" rIns="88394" bIns="88394"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tx1"/>
              </a:solidFill>
            </a:rPr>
            <a:t> </a:t>
          </a:r>
          <a:r>
            <a:rPr lang="en-US" dirty="0" err="1">
              <a:solidFill>
                <a:schemeClr val="tx1"/>
              </a:solidFill>
            </a:rPr>
            <a:t>ipython</a:t>
          </a:r>
          <a:r>
            <a:rPr lang="en-US" dirty="0">
              <a:solidFill>
                <a:schemeClr val="tx1"/>
              </a:solidFill>
            </a:rPr>
            <a:t>-notebook - Python Text Editor</a:t>
          </a:r>
          <a:endParaRPr>
            <a:solidFill>
              <a:schemeClr val="tx1"/>
            </a:solidFill>
          </a:endParaRPr>
        </a:p>
      </dsp:txBody>
      <dsp:txXfrm>
        <a:off x="964679" y="0"/>
        <a:ext cx="4641648" cy="835220"/>
      </dsp:txXfrm>
    </dsp:sp>
    <dsp:sp modelId="{CAA9412B-46AC-4070-B9AD-14B8E94129A0}">
      <dsp:nvSpPr>
        <dsp:cNvPr id="6" name="Rounded Rectangle 5"/>
        <dsp:cNvSpPr/>
      </dsp:nvSpPr>
      <dsp:spPr bwMode="white">
        <a:xfrm>
          <a:off x="0" y="1044025"/>
          <a:ext cx="5606327" cy="835220"/>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1044025"/>
        <a:ext cx="5606327" cy="835220"/>
      </dsp:txXfrm>
    </dsp:sp>
    <dsp:sp modelId="{80FC4F47-3D5D-4C6E-91AE-442562E9139F}">
      <dsp:nvSpPr>
        <dsp:cNvPr id="7" name="Rectangles 6"/>
        <dsp:cNvSpPr/>
      </dsp:nvSpPr>
      <dsp:spPr bwMode="white">
        <a:xfrm>
          <a:off x="252654" y="1231950"/>
          <a:ext cx="459371" cy="45937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252654" y="1231950"/>
        <a:ext cx="459371" cy="459371"/>
      </dsp:txXfrm>
    </dsp:sp>
    <dsp:sp modelId="{FA1DAF1C-204F-4EB6-82DF-6D62698320D4}">
      <dsp:nvSpPr>
        <dsp:cNvPr id="8" name="Rectangles 7"/>
        <dsp:cNvSpPr/>
      </dsp:nvSpPr>
      <dsp:spPr bwMode="white">
        <a:xfrm>
          <a:off x="964679" y="1044025"/>
          <a:ext cx="4641648" cy="83522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8394" tIns="88394" rIns="88394" bIns="88394"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tx1"/>
              </a:solidFill>
              <a:latin typeface="Corbel" panose="020B0503020204020204"/>
            </a:rPr>
            <a:t> </a:t>
          </a:r>
          <a:r>
            <a:rPr lang="en-US" dirty="0" err="1">
              <a:solidFill>
                <a:schemeClr val="tx1"/>
              </a:solidFill>
            </a:rPr>
            <a:t>sklearn</a:t>
          </a:r>
          <a:r>
            <a:rPr lang="en-US" dirty="0">
              <a:solidFill>
                <a:schemeClr val="tx1"/>
              </a:solidFill>
            </a:rPr>
            <a:t> - Machine learning </a:t>
          </a:r>
          <a:r>
            <a:rPr lang="en-US" dirty="0">
              <a:solidFill>
                <a:schemeClr val="tx1"/>
              </a:solidFill>
              <a:latin typeface="Corbel" panose="020B0503020204020204"/>
            </a:rPr>
            <a:t>library</a:t>
          </a:r>
          <a:endParaRPr>
            <a:solidFill>
              <a:schemeClr val="tx1"/>
            </a:solidFill>
          </a:endParaRPr>
        </a:p>
      </dsp:txBody>
      <dsp:txXfrm>
        <a:off x="964679" y="1044025"/>
        <a:ext cx="4641648" cy="835220"/>
      </dsp:txXfrm>
    </dsp:sp>
    <dsp:sp modelId="{1EC3E846-4798-4C39-B7BA-274C3651ABB9}">
      <dsp:nvSpPr>
        <dsp:cNvPr id="9" name="Rounded Rectangle 8"/>
        <dsp:cNvSpPr/>
      </dsp:nvSpPr>
      <dsp:spPr bwMode="white">
        <a:xfrm>
          <a:off x="0" y="2088050"/>
          <a:ext cx="5606327" cy="835220"/>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2088050"/>
        <a:ext cx="5606327" cy="835220"/>
      </dsp:txXfrm>
    </dsp:sp>
    <dsp:sp modelId="{E634FB5D-A69E-410E-B651-AEE1BF441A0E}">
      <dsp:nvSpPr>
        <dsp:cNvPr id="10" name="Rectangles 9"/>
        <dsp:cNvSpPr/>
      </dsp:nvSpPr>
      <dsp:spPr bwMode="white">
        <a:xfrm>
          <a:off x="252654" y="2275975"/>
          <a:ext cx="459371" cy="459371"/>
        </a:xfrm>
        <a:prstGeom prst="rect">
          <a:avLst/>
        </a:prstGeom>
      </dsp:spPr>
      <dsp:style>
        <a:lnRef idx="2">
          <a:schemeClr val="lt1">
            <a:alpha val="0"/>
          </a:schemeClr>
        </a:lnRef>
        <a:fillRef idx="1">
          <a:schemeClr val="accent4"/>
        </a:fillRef>
        <a:effectRef idx="0">
          <a:scrgbClr r="0" g="0" b="0"/>
        </a:effectRef>
        <a:fontRef idx="minor">
          <a:schemeClr val="lt1"/>
        </a:fontRef>
      </dsp:style>
      <dsp:txXfrm>
        <a:off x="252654" y="2275975"/>
        <a:ext cx="459371" cy="459371"/>
      </dsp:txXfrm>
    </dsp:sp>
    <dsp:sp modelId="{D9BAF52B-45ED-4246-96C2-968A14515828}">
      <dsp:nvSpPr>
        <dsp:cNvPr id="11" name="Rectangles 10"/>
        <dsp:cNvSpPr/>
      </dsp:nvSpPr>
      <dsp:spPr bwMode="white">
        <a:xfrm>
          <a:off x="964679" y="2088050"/>
          <a:ext cx="4641648" cy="83522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8394" tIns="88394" rIns="88394" bIns="88394"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tx1"/>
              </a:solidFill>
              <a:latin typeface="Corbel" panose="020B0503020204020204"/>
            </a:rPr>
            <a:t>seaborn</a:t>
          </a:r>
          <a:r>
            <a:rPr lang="en-US" dirty="0">
              <a:solidFill>
                <a:schemeClr val="tx1"/>
              </a:solidFill>
            </a:rPr>
            <a:t>, </a:t>
          </a:r>
          <a:r>
            <a:rPr lang="en-US" dirty="0" err="1">
              <a:solidFill>
                <a:schemeClr val="tx1"/>
              </a:solidFill>
            </a:rPr>
            <a:t>matplotlib.pyplot</a:t>
          </a:r>
          <a:r>
            <a:rPr lang="en-US" dirty="0">
              <a:solidFill>
                <a:schemeClr val="tx1"/>
              </a:solidFill>
            </a:rPr>
            <a:t>, - Visualization libraries</a:t>
          </a:r>
          <a:endParaRPr>
            <a:solidFill>
              <a:schemeClr val="tx1"/>
            </a:solidFill>
          </a:endParaRPr>
        </a:p>
      </dsp:txBody>
      <dsp:txXfrm>
        <a:off x="964679" y="2088050"/>
        <a:ext cx="4641648" cy="835220"/>
      </dsp:txXfrm>
    </dsp:sp>
    <dsp:sp modelId="{A7370580-A2E3-4DC2-A183-000091459899}">
      <dsp:nvSpPr>
        <dsp:cNvPr id="12" name="Rounded Rectangle 11"/>
        <dsp:cNvSpPr/>
      </dsp:nvSpPr>
      <dsp:spPr bwMode="white">
        <a:xfrm>
          <a:off x="0" y="3132076"/>
          <a:ext cx="5606327" cy="835220"/>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3132076"/>
        <a:ext cx="5606327" cy="835220"/>
      </dsp:txXfrm>
    </dsp:sp>
    <dsp:sp modelId="{10C94A22-468C-433B-93CF-084318E21979}">
      <dsp:nvSpPr>
        <dsp:cNvPr id="13" name="Rectangles 12"/>
        <dsp:cNvSpPr/>
      </dsp:nvSpPr>
      <dsp:spPr bwMode="white">
        <a:xfrm>
          <a:off x="252654" y="3320000"/>
          <a:ext cx="459371" cy="45937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accent5"/>
        </a:fillRef>
        <a:effectRef idx="0">
          <a:scrgbClr r="0" g="0" b="0"/>
        </a:effectRef>
        <a:fontRef idx="minor">
          <a:schemeClr val="lt1"/>
        </a:fontRef>
      </dsp:style>
      <dsp:txXfrm>
        <a:off x="252654" y="3320000"/>
        <a:ext cx="459371" cy="459371"/>
      </dsp:txXfrm>
    </dsp:sp>
    <dsp:sp modelId="{FDF07F45-6B09-48A8-8715-9C7E87AB3576}">
      <dsp:nvSpPr>
        <dsp:cNvPr id="14" name="Rectangles 13"/>
        <dsp:cNvSpPr/>
      </dsp:nvSpPr>
      <dsp:spPr bwMode="white">
        <a:xfrm>
          <a:off x="964679" y="3132076"/>
          <a:ext cx="4641648" cy="83522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8394" tIns="88394" rIns="88394" bIns="88394"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tx1"/>
              </a:solidFill>
              <a:latin typeface="Corbel" panose="020B0503020204020204"/>
            </a:rPr>
            <a:t> </a:t>
          </a:r>
          <a:r>
            <a:rPr lang="en-US" dirty="0" err="1">
              <a:solidFill>
                <a:schemeClr val="tx1"/>
              </a:solidFill>
              <a:latin typeface="Corbel" panose="020B0503020204020204"/>
            </a:rPr>
            <a:t>numpy</a:t>
          </a:r>
          <a:r>
            <a:rPr lang="en-US" dirty="0">
              <a:solidFill>
                <a:schemeClr val="tx1"/>
              </a:solidFill>
            </a:rPr>
            <a:t>, </a:t>
          </a:r>
          <a:r>
            <a:rPr lang="en-US" dirty="0" err="1">
              <a:solidFill>
                <a:schemeClr val="tx1"/>
              </a:solidFill>
            </a:rPr>
            <a:t>scipy</a:t>
          </a:r>
          <a:r>
            <a:rPr lang="en-US" dirty="0">
              <a:solidFill>
                <a:schemeClr val="tx1"/>
              </a:solidFill>
            </a:rPr>
            <a:t>- number python library</a:t>
          </a:r>
          <a:endParaRPr>
            <a:solidFill>
              <a:schemeClr val="tx1"/>
            </a:solidFill>
          </a:endParaRPr>
        </a:p>
      </dsp:txBody>
      <dsp:txXfrm>
        <a:off x="964679" y="3132076"/>
        <a:ext cx="4641648" cy="835220"/>
      </dsp:txXfrm>
    </dsp:sp>
    <dsp:sp modelId="{91B937CC-E7C0-4251-A14B-A2B968B9EC89}">
      <dsp:nvSpPr>
        <dsp:cNvPr id="15" name="Rounded Rectangle 14"/>
        <dsp:cNvSpPr/>
      </dsp:nvSpPr>
      <dsp:spPr bwMode="white">
        <a:xfrm>
          <a:off x="0" y="4176101"/>
          <a:ext cx="5606327" cy="835220"/>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4176101"/>
        <a:ext cx="5606327" cy="835220"/>
      </dsp:txXfrm>
    </dsp:sp>
    <dsp:sp modelId="{3C9FE0BB-DB35-437C-988B-1809583CA100}">
      <dsp:nvSpPr>
        <dsp:cNvPr id="16" name="Rectangles 15"/>
        <dsp:cNvSpPr/>
      </dsp:nvSpPr>
      <dsp:spPr bwMode="white">
        <a:xfrm>
          <a:off x="252654" y="4364025"/>
          <a:ext cx="459371" cy="45937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sp:spPr>
      <dsp:style>
        <a:lnRef idx="2">
          <a:schemeClr val="lt1">
            <a:alpha val="0"/>
          </a:schemeClr>
        </a:lnRef>
        <a:fillRef idx="1">
          <a:schemeClr val="accent6"/>
        </a:fillRef>
        <a:effectRef idx="0">
          <a:scrgbClr r="0" g="0" b="0"/>
        </a:effectRef>
        <a:fontRef idx="minor">
          <a:schemeClr val="lt1"/>
        </a:fontRef>
      </dsp:style>
      <dsp:txXfrm>
        <a:off x="252654" y="4364025"/>
        <a:ext cx="459371" cy="459371"/>
      </dsp:txXfrm>
    </dsp:sp>
    <dsp:sp modelId="{C5773642-54BD-45F6-973C-1BBEA9BFF0EB}">
      <dsp:nvSpPr>
        <dsp:cNvPr id="17" name="Rectangles 16"/>
        <dsp:cNvSpPr/>
      </dsp:nvSpPr>
      <dsp:spPr bwMode="white">
        <a:xfrm>
          <a:off x="964679" y="4176101"/>
          <a:ext cx="4641648" cy="83522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8394" tIns="88394" rIns="88394" bIns="88394"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tx1"/>
              </a:solidFill>
              <a:latin typeface="Corbel" panose="020B0503020204020204"/>
            </a:rPr>
            <a:t> </a:t>
          </a:r>
          <a:r>
            <a:rPr lang="en-US" dirty="0">
              <a:solidFill>
                <a:schemeClr val="tx1"/>
              </a:solidFill>
            </a:rPr>
            <a:t>pandas - data handling library</a:t>
          </a:r>
          <a:endParaRPr>
            <a:solidFill>
              <a:schemeClr val="tx1"/>
            </a:solidFill>
          </a:endParaRPr>
        </a:p>
      </dsp:txBody>
      <dsp:txXfrm>
        <a:off x="964679" y="4176101"/>
        <a:ext cx="4641648" cy="835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714857" cy="4741874"/>
        <a:chOff x="0" y="0"/>
        <a:chExt cx="11714857" cy="4741874"/>
      </a:xfrm>
    </dsp:grpSpPr>
    <dsp:sp modelId="{D03C8D95-1200-424C-9B77-7BE43D4D30B5}">
      <dsp:nvSpPr>
        <dsp:cNvPr id="3" name="Rectangles 2"/>
        <dsp:cNvSpPr/>
      </dsp:nvSpPr>
      <dsp:spPr bwMode="white">
        <a:xfrm>
          <a:off x="0" y="4335230"/>
          <a:ext cx="2928714" cy="406644"/>
        </a:xfrm>
        <a:prstGeom prst="rect">
          <a:avLst/>
        </a:prstGeom>
      </dsp:spPr>
      <dsp:style>
        <a:lnRef idx="2">
          <a:schemeClr val="accent1"/>
        </a:lnRef>
        <a:fillRef idx="1">
          <a:schemeClr val="accent1"/>
        </a:fillRef>
        <a:effectRef idx="0">
          <a:scrgbClr r="0" g="0" b="0"/>
        </a:effectRef>
        <a:fontRef idx="minor">
          <a:schemeClr val="lt1"/>
        </a:fontRef>
      </dsp:style>
      <dsp:txBody>
        <a:bodyPr lIns="208290" tIns="92456" rIns="20829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err="1"/>
            <a:t>Summarise</a:t>
          </a:r>
        </a:p>
      </dsp:txBody>
      <dsp:txXfrm>
        <a:off x="0" y="4335230"/>
        <a:ext cx="2928714" cy="406644"/>
      </dsp:txXfrm>
    </dsp:sp>
    <dsp:sp modelId="{FFFBE09C-BAA0-4064-B501-E13FAAC3BAFB}">
      <dsp:nvSpPr>
        <dsp:cNvPr id="4" name="Rectangles 3"/>
        <dsp:cNvSpPr/>
      </dsp:nvSpPr>
      <dsp:spPr bwMode="white">
        <a:xfrm>
          <a:off x="2928714" y="4335230"/>
          <a:ext cx="8786143" cy="406644"/>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78224" tIns="114300" rIns="178224" bIns="11430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err="1">
              <a:solidFill>
                <a:schemeClr val="dk1"/>
              </a:solidFill>
            </a:rPr>
            <a:t>Summarise</a:t>
          </a:r>
          <a:r>
            <a:rPr lang="en-US" dirty="0">
              <a:solidFill>
                <a:schemeClr val="dk1"/>
              </a:solidFill>
            </a:rPr>
            <a:t> your insights.</a:t>
          </a:r>
          <a:endParaRPr>
            <a:solidFill>
              <a:schemeClr val="dk1"/>
            </a:solidFill>
          </a:endParaRPr>
        </a:p>
      </dsp:txBody>
      <dsp:txXfrm>
        <a:off x="2928714" y="4335230"/>
        <a:ext cx="8786143" cy="406644"/>
      </dsp:txXfrm>
    </dsp:sp>
    <dsp:sp modelId="{4E5C0AF2-1FBD-4EE8-BE20-1693AF04C639}">
      <dsp:nvSpPr>
        <dsp:cNvPr id="5" name="Up Arrow Callout 4"/>
        <dsp:cNvSpPr/>
      </dsp:nvSpPr>
      <dsp:spPr bwMode="white">
        <a:xfrm rot="10800000">
          <a:off x="0" y="3715912"/>
          <a:ext cx="2928714" cy="625418"/>
        </a:xfrm>
        <a:prstGeom prst="upArrowCallout">
          <a:avLst>
            <a:gd name="adj1" fmla="val 5000"/>
            <a:gd name="adj2" fmla="val 10000"/>
            <a:gd name="adj3" fmla="val 15000"/>
            <a:gd name="adj4" fmla="val 64977"/>
          </a:avLst>
        </a:prstGeom>
      </dsp:spPr>
      <dsp:style>
        <a:lnRef idx="2">
          <a:schemeClr val="accent1"/>
        </a:lnRef>
        <a:fillRef idx="1">
          <a:schemeClr val="accent1"/>
        </a:fillRef>
        <a:effectRef idx="0">
          <a:scrgbClr r="0" g="0" b="0"/>
        </a:effectRef>
        <a:fontRef idx="minor">
          <a:schemeClr val="lt1"/>
        </a:fontRef>
      </dsp:style>
      <dsp:txBody>
        <a:bodyPr lIns="208290" tIns="92456" rIns="20829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Get</a:t>
          </a:r>
        </a:p>
      </dsp:txBody>
      <dsp:txXfrm rot="10800000">
        <a:off x="0" y="3715912"/>
        <a:ext cx="2928714" cy="625418"/>
      </dsp:txXfrm>
    </dsp:sp>
    <dsp:sp modelId="{5AD2C004-C4B7-4EEB-AF8B-95FD49F1900B}">
      <dsp:nvSpPr>
        <dsp:cNvPr id="6" name="Rectangles 5"/>
        <dsp:cNvSpPr/>
      </dsp:nvSpPr>
      <dsp:spPr bwMode="white">
        <a:xfrm>
          <a:off x="2928714" y="3715912"/>
          <a:ext cx="8786143" cy="40652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78224" tIns="114300" rIns="178224" bIns="11430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solidFill>
                <a:schemeClr val="dk1"/>
              </a:solidFill>
            </a:rPr>
            <a:t>Get top - N ( N = 5) recommendations.</a:t>
          </a:r>
          <a:endParaRPr>
            <a:solidFill>
              <a:schemeClr val="dk1"/>
            </a:solidFill>
          </a:endParaRPr>
        </a:p>
      </dsp:txBody>
      <dsp:txXfrm>
        <a:off x="2928714" y="3715912"/>
        <a:ext cx="8786143" cy="406522"/>
      </dsp:txXfrm>
    </dsp:sp>
    <dsp:sp modelId="{001B2D61-605A-4D28-AE3C-E94D44DE2A24}">
      <dsp:nvSpPr>
        <dsp:cNvPr id="7" name="Up Arrow Callout 6"/>
        <dsp:cNvSpPr/>
      </dsp:nvSpPr>
      <dsp:spPr bwMode="white">
        <a:xfrm rot="10800000">
          <a:off x="0" y="3096593"/>
          <a:ext cx="2928714" cy="625418"/>
        </a:xfrm>
        <a:prstGeom prst="upArrowCallout">
          <a:avLst>
            <a:gd name="adj1" fmla="val 5000"/>
            <a:gd name="adj2" fmla="val 10000"/>
            <a:gd name="adj3" fmla="val 15000"/>
            <a:gd name="adj4" fmla="val 64977"/>
          </a:avLst>
        </a:prstGeom>
      </dsp:spPr>
      <dsp:style>
        <a:lnRef idx="2">
          <a:schemeClr val="accent1"/>
        </a:lnRef>
        <a:fillRef idx="1">
          <a:schemeClr val="accent1"/>
        </a:fillRef>
        <a:effectRef idx="0">
          <a:scrgbClr r="0" g="0" b="0"/>
        </a:effectRef>
        <a:fontRef idx="minor">
          <a:schemeClr val="lt1"/>
        </a:fontRef>
      </dsp:style>
      <dsp:txBody>
        <a:bodyPr lIns="208290" tIns="92456" rIns="20829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Evaluate</a:t>
          </a:r>
        </a:p>
      </dsp:txBody>
      <dsp:txXfrm rot="10800000">
        <a:off x="0" y="3096593"/>
        <a:ext cx="2928714" cy="625418"/>
      </dsp:txXfrm>
    </dsp:sp>
    <dsp:sp modelId="{5CAAA17E-3AEC-4F0F-966F-496857FA823F}">
      <dsp:nvSpPr>
        <dsp:cNvPr id="8" name="Rectangles 7"/>
        <dsp:cNvSpPr/>
      </dsp:nvSpPr>
      <dsp:spPr bwMode="white">
        <a:xfrm>
          <a:off x="2928714" y="3096593"/>
          <a:ext cx="8786143" cy="40652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78224" tIns="114300" rIns="178224" bIns="11430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solidFill>
                <a:schemeClr val="dk1"/>
              </a:solidFill>
            </a:rPr>
            <a:t>Evaluate both the models.</a:t>
          </a:r>
          <a:endParaRPr>
            <a:solidFill>
              <a:schemeClr val="dk1"/>
            </a:solidFill>
          </a:endParaRPr>
        </a:p>
      </dsp:txBody>
      <dsp:txXfrm>
        <a:off x="2928714" y="3096593"/>
        <a:ext cx="8786143" cy="406522"/>
      </dsp:txXfrm>
    </dsp:sp>
    <dsp:sp modelId="{CDD8BDC4-0B45-47D8-96CA-BA9C0351B9DB}">
      <dsp:nvSpPr>
        <dsp:cNvPr id="9" name="Up Arrow Callout 8"/>
        <dsp:cNvSpPr/>
      </dsp:nvSpPr>
      <dsp:spPr bwMode="white">
        <a:xfrm rot="10800000">
          <a:off x="0" y="2477274"/>
          <a:ext cx="2928714" cy="625418"/>
        </a:xfrm>
        <a:prstGeom prst="upArrowCallout">
          <a:avLst>
            <a:gd name="adj1" fmla="val 5000"/>
            <a:gd name="adj2" fmla="val 10000"/>
            <a:gd name="adj3" fmla="val 15000"/>
            <a:gd name="adj4" fmla="val 64977"/>
          </a:avLst>
        </a:prstGeom>
      </dsp:spPr>
      <dsp:style>
        <a:lnRef idx="2">
          <a:schemeClr val="accent1"/>
        </a:lnRef>
        <a:fillRef idx="1">
          <a:schemeClr val="accent1"/>
        </a:fillRef>
        <a:effectRef idx="0">
          <a:scrgbClr r="0" g="0" b="0"/>
        </a:effectRef>
        <a:fontRef idx="minor">
          <a:schemeClr val="lt1"/>
        </a:fontRef>
      </dsp:style>
      <dsp:txBody>
        <a:bodyPr lIns="208290" tIns="92456" rIns="20829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Build</a:t>
          </a:r>
        </a:p>
      </dsp:txBody>
      <dsp:txXfrm rot="10800000">
        <a:off x="0" y="2477274"/>
        <a:ext cx="2928714" cy="625418"/>
      </dsp:txXfrm>
    </dsp:sp>
    <dsp:sp modelId="{526EBE66-6BF6-438F-A484-613A498ED15A}">
      <dsp:nvSpPr>
        <dsp:cNvPr id="10" name="Rectangles 9"/>
        <dsp:cNvSpPr/>
      </dsp:nvSpPr>
      <dsp:spPr bwMode="white">
        <a:xfrm>
          <a:off x="2928714" y="2477274"/>
          <a:ext cx="8786143" cy="40652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78224" tIns="114300" rIns="178224" bIns="11430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solidFill>
                <a:schemeClr val="dk1"/>
              </a:solidFill>
            </a:rPr>
            <a:t>Build Collaborative Filtering model.</a:t>
          </a:r>
          <a:endParaRPr>
            <a:solidFill>
              <a:schemeClr val="dk1"/>
            </a:solidFill>
          </a:endParaRPr>
        </a:p>
      </dsp:txBody>
      <dsp:txXfrm>
        <a:off x="2928714" y="2477274"/>
        <a:ext cx="8786143" cy="406522"/>
      </dsp:txXfrm>
    </dsp:sp>
    <dsp:sp modelId="{1FB69073-3C37-46ED-BBE5-BB487E8616D5}">
      <dsp:nvSpPr>
        <dsp:cNvPr id="11" name="Up Arrow Callout 10"/>
        <dsp:cNvSpPr/>
      </dsp:nvSpPr>
      <dsp:spPr bwMode="white">
        <a:xfrm rot="10800000">
          <a:off x="0" y="1857956"/>
          <a:ext cx="2928714" cy="625418"/>
        </a:xfrm>
        <a:prstGeom prst="upArrowCallout">
          <a:avLst>
            <a:gd name="adj1" fmla="val 5000"/>
            <a:gd name="adj2" fmla="val 10000"/>
            <a:gd name="adj3" fmla="val 15000"/>
            <a:gd name="adj4" fmla="val 64977"/>
          </a:avLst>
        </a:prstGeom>
      </dsp:spPr>
      <dsp:style>
        <a:lnRef idx="2">
          <a:schemeClr val="accent1"/>
        </a:lnRef>
        <a:fillRef idx="1">
          <a:schemeClr val="accent1"/>
        </a:fillRef>
        <a:effectRef idx="0">
          <a:scrgbClr r="0" g="0" b="0"/>
        </a:effectRef>
        <a:fontRef idx="minor">
          <a:schemeClr val="lt1"/>
        </a:fontRef>
      </dsp:style>
      <dsp:txBody>
        <a:bodyPr lIns="208290" tIns="92456" rIns="20829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Build</a:t>
          </a:r>
        </a:p>
      </dsp:txBody>
      <dsp:txXfrm rot="10800000">
        <a:off x="0" y="1857956"/>
        <a:ext cx="2928714" cy="625418"/>
      </dsp:txXfrm>
    </dsp:sp>
    <dsp:sp modelId="{0DADCF82-A9E8-4CD9-ACD0-E705ECB7B18C}">
      <dsp:nvSpPr>
        <dsp:cNvPr id="12" name="Rectangles 11"/>
        <dsp:cNvSpPr/>
      </dsp:nvSpPr>
      <dsp:spPr bwMode="white">
        <a:xfrm>
          <a:off x="2928714" y="1857956"/>
          <a:ext cx="8786143" cy="40652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78224" tIns="114300" rIns="178224" bIns="11430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solidFill>
                <a:schemeClr val="dk1"/>
              </a:solidFill>
            </a:rPr>
            <a:t>Build Popularity Recommender model.</a:t>
          </a:r>
          <a:endParaRPr>
            <a:solidFill>
              <a:schemeClr val="dk1"/>
            </a:solidFill>
          </a:endParaRPr>
        </a:p>
      </dsp:txBody>
      <dsp:txXfrm>
        <a:off x="2928714" y="1857956"/>
        <a:ext cx="8786143" cy="406522"/>
      </dsp:txXfrm>
    </dsp:sp>
    <dsp:sp modelId="{697F1DC2-B8CE-4263-B2A0-5049FAF655A0}">
      <dsp:nvSpPr>
        <dsp:cNvPr id="13" name="Up Arrow Callout 12"/>
        <dsp:cNvSpPr/>
      </dsp:nvSpPr>
      <dsp:spPr bwMode="white">
        <a:xfrm rot="10800000">
          <a:off x="0" y="1238637"/>
          <a:ext cx="2928714" cy="625418"/>
        </a:xfrm>
        <a:prstGeom prst="upArrowCallout">
          <a:avLst>
            <a:gd name="adj1" fmla="val 5000"/>
            <a:gd name="adj2" fmla="val 10000"/>
            <a:gd name="adj3" fmla="val 15000"/>
            <a:gd name="adj4" fmla="val 64977"/>
          </a:avLst>
        </a:prstGeom>
      </dsp:spPr>
      <dsp:style>
        <a:lnRef idx="2">
          <a:schemeClr val="accent1"/>
        </a:lnRef>
        <a:fillRef idx="1">
          <a:schemeClr val="accent1"/>
        </a:fillRef>
        <a:effectRef idx="0">
          <a:scrgbClr r="0" g="0" b="0"/>
        </a:effectRef>
        <a:fontRef idx="minor">
          <a:schemeClr val="lt1"/>
        </a:fontRef>
      </dsp:style>
      <dsp:txBody>
        <a:bodyPr lIns="208290" tIns="92456" rIns="20829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Split</a:t>
          </a:r>
        </a:p>
      </dsp:txBody>
      <dsp:txXfrm rot="10800000">
        <a:off x="0" y="1238637"/>
        <a:ext cx="2928714" cy="625418"/>
      </dsp:txXfrm>
    </dsp:sp>
    <dsp:sp modelId="{F9B0AFB7-54B9-441B-A9EA-FECF262C71F1}">
      <dsp:nvSpPr>
        <dsp:cNvPr id="14" name="Rectangles 13"/>
        <dsp:cNvSpPr/>
      </dsp:nvSpPr>
      <dsp:spPr bwMode="white">
        <a:xfrm>
          <a:off x="2928714" y="1238637"/>
          <a:ext cx="8786143" cy="40652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78224" tIns="114300" rIns="178224" bIns="11430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solidFill>
                <a:schemeClr val="dk1"/>
              </a:solidFill>
            </a:rPr>
            <a:t>Split the data randomly into train and test dataset.</a:t>
          </a:r>
          <a:endParaRPr>
            <a:solidFill>
              <a:schemeClr val="dk1"/>
            </a:solidFill>
          </a:endParaRPr>
        </a:p>
      </dsp:txBody>
      <dsp:txXfrm>
        <a:off x="2928714" y="1238637"/>
        <a:ext cx="8786143" cy="406522"/>
      </dsp:txXfrm>
    </dsp:sp>
    <dsp:sp modelId="{770DCC58-8DA8-43F3-BE06-C1859197EB24}">
      <dsp:nvSpPr>
        <dsp:cNvPr id="15" name="Up Arrow Callout 14"/>
        <dsp:cNvSpPr/>
      </dsp:nvSpPr>
      <dsp:spPr bwMode="white">
        <a:xfrm rot="10800000">
          <a:off x="0" y="619319"/>
          <a:ext cx="2928714" cy="625418"/>
        </a:xfrm>
        <a:prstGeom prst="upArrowCallout">
          <a:avLst>
            <a:gd name="adj1" fmla="val 5000"/>
            <a:gd name="adj2" fmla="val 10000"/>
            <a:gd name="adj3" fmla="val 15000"/>
            <a:gd name="adj4" fmla="val 64977"/>
          </a:avLst>
        </a:prstGeom>
      </dsp:spPr>
      <dsp:style>
        <a:lnRef idx="2">
          <a:schemeClr val="accent1"/>
        </a:lnRef>
        <a:fillRef idx="1">
          <a:schemeClr val="accent1"/>
        </a:fillRef>
        <a:effectRef idx="0">
          <a:scrgbClr r="0" g="0" b="0"/>
        </a:effectRef>
        <a:fontRef idx="minor">
          <a:schemeClr val="lt1"/>
        </a:fontRef>
      </dsp:style>
      <dsp:txBody>
        <a:bodyPr lIns="208290" tIns="92456" rIns="20829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Take</a:t>
          </a:r>
        </a:p>
      </dsp:txBody>
      <dsp:txXfrm rot="10800000">
        <a:off x="0" y="619319"/>
        <a:ext cx="2928714" cy="625418"/>
      </dsp:txXfrm>
    </dsp:sp>
    <dsp:sp modelId="{FA4C15F7-07A5-4632-87C4-B820631564D4}">
      <dsp:nvSpPr>
        <dsp:cNvPr id="16" name="Rectangles 15"/>
        <dsp:cNvSpPr/>
      </dsp:nvSpPr>
      <dsp:spPr bwMode="white">
        <a:xfrm>
          <a:off x="2928714" y="619319"/>
          <a:ext cx="8786143" cy="40652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78224" tIns="114300" rIns="178224" bIns="11430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solidFill>
                <a:schemeClr val="dk1"/>
              </a:solidFill>
            </a:rPr>
            <a:t>Take a subset of the dataset to make it less sparse/ denser.</a:t>
          </a:r>
          <a:endParaRPr>
            <a:solidFill>
              <a:schemeClr val="dk1"/>
            </a:solidFill>
          </a:endParaRPr>
        </a:p>
      </dsp:txBody>
      <dsp:txXfrm>
        <a:off x="2928714" y="619319"/>
        <a:ext cx="8786143" cy="406522"/>
      </dsp:txXfrm>
    </dsp:sp>
    <dsp:sp modelId="{CE157C54-6DE0-4639-A77D-D44173B6B70F}">
      <dsp:nvSpPr>
        <dsp:cNvPr id="17" name="Up Arrow Callout 16"/>
        <dsp:cNvSpPr/>
      </dsp:nvSpPr>
      <dsp:spPr bwMode="white">
        <a:xfrm rot="10800000">
          <a:off x="0" y="0"/>
          <a:ext cx="2928714" cy="625418"/>
        </a:xfrm>
        <a:prstGeom prst="upArrowCallout">
          <a:avLst>
            <a:gd name="adj1" fmla="val 5000"/>
            <a:gd name="adj2" fmla="val 10000"/>
            <a:gd name="adj3" fmla="val 15000"/>
            <a:gd name="adj4" fmla="val 64977"/>
          </a:avLst>
        </a:prstGeom>
      </dsp:spPr>
      <dsp:style>
        <a:lnRef idx="2">
          <a:schemeClr val="accent1"/>
        </a:lnRef>
        <a:fillRef idx="1">
          <a:schemeClr val="accent1"/>
        </a:fillRef>
        <a:effectRef idx="0">
          <a:scrgbClr r="0" g="0" b="0"/>
        </a:effectRef>
        <a:fontRef idx="minor">
          <a:schemeClr val="lt1"/>
        </a:fontRef>
      </dsp:style>
      <dsp:txBody>
        <a:bodyPr lIns="208290" tIns="92456" rIns="20829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Read and explore</a:t>
          </a:r>
        </a:p>
      </dsp:txBody>
      <dsp:txXfrm rot="10800000">
        <a:off x="0" y="0"/>
        <a:ext cx="2928714" cy="625418"/>
      </dsp:txXfrm>
    </dsp:sp>
    <dsp:sp modelId="{35BA46BF-EA01-4249-83FA-D516C7649CBD}">
      <dsp:nvSpPr>
        <dsp:cNvPr id="18" name="Rectangles 17"/>
        <dsp:cNvSpPr/>
      </dsp:nvSpPr>
      <dsp:spPr bwMode="white">
        <a:xfrm>
          <a:off x="2928714" y="0"/>
          <a:ext cx="8786143" cy="40652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78224" tIns="114300" rIns="178224" bIns="11430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solidFill>
                <a:schemeClr val="dk1"/>
              </a:solidFill>
            </a:rPr>
            <a:t>Read and explore the given dataset.</a:t>
          </a:r>
          <a:endParaRPr>
            <a:solidFill>
              <a:schemeClr val="dk1"/>
            </a:solidFill>
          </a:endParaRPr>
        </a:p>
      </dsp:txBody>
      <dsp:txXfrm>
        <a:off x="2928714" y="0"/>
        <a:ext cx="8786143" cy="4065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type="upArrowCallout" r:blip="" rot="180">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dirty="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78000" y="2167391"/>
            <a:ext cx="6280927" cy="2523219"/>
          </a:xfrm>
        </p:spPr>
        <p:txBody>
          <a:bodyPr>
            <a:normAutofit/>
          </a:bodyPr>
          <a:lstStyle/>
          <a:p>
            <a:pPr algn="l"/>
            <a:r>
              <a:rPr lang="en-US" sz="4400" dirty="0">
                <a:solidFill>
                  <a:schemeClr val="tx2"/>
                </a:solidFill>
              </a:rPr>
              <a:t>Product </a:t>
            </a:r>
            <a:br>
              <a:rPr lang="en-US" sz="4400" dirty="0"/>
            </a:br>
            <a:r>
              <a:rPr lang="en-US" sz="4400" dirty="0">
                <a:solidFill>
                  <a:schemeClr val="tx2"/>
                </a:solidFill>
              </a:rPr>
              <a:t>Recommendation </a:t>
            </a:r>
            <a:br>
              <a:rPr lang="en-US" sz="4400" dirty="0"/>
            </a:br>
            <a:r>
              <a:rPr lang="en-US" sz="4400" dirty="0">
                <a:solidFill>
                  <a:schemeClr val="tx2"/>
                </a:solidFill>
              </a:rPr>
              <a:t>system</a:t>
            </a:r>
            <a:endParaRPr lang="en-US" sz="4400" dirty="0">
              <a:solidFill>
                <a:schemeClr val="tx2"/>
              </a:solidFill>
            </a:endParaRPr>
          </a:p>
        </p:txBody>
      </p:sp>
      <p:sp>
        <p:nvSpPr>
          <p:cNvPr id="19" name="Rectangle 18"/>
          <p:cNvSpPr>
            <a:spLocks noGrp="1" noRot="1" noChangeAspect="1" noMove="1" noResize="1" noEditPoints="1" noAdjustHandles="1" noChangeArrowheads="1" noChangeShapeType="1" noTextEdit="1"/>
          </p:cNvSpPr>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p:cNvCxnSpPr>
            <a:cxnSpLocks noGrp="1" noRot="1" noChangeAspect="1" noMove="1" noResize="1" noEditPoints="1" noAdjustHandles="1" noChangeArrowheads="1" noChangeShapeType="1"/>
          </p:cNvCxnSpPr>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Rectangle 22"/>
          <p:cNvSpPr>
            <a:spLocks noGrp="1" noRot="1" noChangeAspect="1" noMove="1" noResize="1" noEditPoints="1" noAdjustHandles="1" noChangeArrowheads="1" noChangeShapeType="1" noTextEdit="1"/>
          </p:cNvSpPr>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8" descr="Icon&#10;&#10;Description automatically generated"/>
          <p:cNvPicPr>
            <a:picLocks noChangeAspect="1"/>
          </p:cNvPicPr>
          <p:nvPr/>
        </p:nvPicPr>
        <p:blipFill>
          <a:blip r:embed="rId1"/>
          <a:stretch>
            <a:fillRect/>
          </a:stretch>
        </p:blipFill>
        <p:spPr>
          <a:xfrm>
            <a:off x="-933189" y="1961339"/>
            <a:ext cx="5603310" cy="3060583"/>
          </a:xfrm>
          <a:prstGeom prst="rect">
            <a:avLst/>
          </a:prstGeom>
        </p:spPr>
      </p:pic>
      <p:sp>
        <p:nvSpPr>
          <p:cNvPr id="4" name="Text Box 3"/>
          <p:cNvSpPr txBox="1"/>
          <p:nvPr/>
        </p:nvSpPr>
        <p:spPr>
          <a:xfrm>
            <a:off x="7434580" y="5249545"/>
            <a:ext cx="3371215" cy="1076325"/>
          </a:xfrm>
          <a:prstGeom prst="rect">
            <a:avLst/>
          </a:prstGeom>
          <a:noFill/>
        </p:spPr>
        <p:txBody>
          <a:bodyPr wrap="square" rtlCol="0">
            <a:spAutoFit/>
          </a:bodyPr>
          <a:p>
            <a:r>
              <a:rPr lang="en-US" sz="3200" b="1" i="1" u="sng">
                <a:solidFill>
                  <a:schemeClr val="tx2"/>
                </a:solidFill>
                <a:latin typeface="Bahnschrift SemiBold SemiCondensed" panose="020B0502040204020203" charset="0"/>
                <a:cs typeface="Bahnschrift SemiBold SemiCondensed" panose="020B0502040204020203" charset="0"/>
              </a:rPr>
              <a:t>For</a:t>
            </a:r>
            <a:r>
              <a:rPr lang="en-US" sz="3200" b="1" i="1">
                <a:solidFill>
                  <a:schemeClr val="tx2"/>
                </a:solidFill>
                <a:latin typeface="Bahnschrift SemiBold SemiCondensed" panose="020B0502040204020203" charset="0"/>
                <a:cs typeface="Bahnschrift SemiBold SemiCondensed" panose="020B0502040204020203" charset="0"/>
              </a:rPr>
              <a:t> :</a:t>
            </a:r>
            <a:endParaRPr lang="en-US" sz="3200" b="1" i="1">
              <a:solidFill>
                <a:schemeClr val="tx2"/>
              </a:solidFill>
              <a:latin typeface="Bahnschrift SemiBold SemiCondensed" panose="020B0502040204020203" charset="0"/>
              <a:cs typeface="Bahnschrift SemiBold SemiCondensed" panose="020B0502040204020203" charset="0"/>
            </a:endParaRPr>
          </a:p>
          <a:p>
            <a:r>
              <a:rPr lang="en-US" sz="3200" b="1" i="1">
                <a:solidFill>
                  <a:schemeClr val="tx2"/>
                </a:solidFill>
                <a:latin typeface="Bahnschrift SemiBold SemiCondensed" panose="020B0502040204020203" charset="0"/>
                <a:cs typeface="Bahnschrift SemiBold SemiCondensed" panose="020B0502040204020203" charset="0"/>
              </a:rPr>
              <a:t>Flipkart GriD 5.0</a:t>
            </a:r>
            <a:endParaRPr lang="en-US" sz="3200" b="1" i="1">
              <a:solidFill>
                <a:schemeClr val="tx2"/>
              </a:solidFill>
              <a:latin typeface="Bahnschrift SemiBold SemiCondensed" panose="020B0502040204020203" charset="0"/>
              <a:cs typeface="Bahnschrift SemiBold SemiCondensed" panose="020B0502040204020203"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p:cNvSpPr>
            <a:spLocks noGrp="1" noRot="1" noChangeAspect="1" noMove="1" noResize="1" noEditPoints="1" noAdjustHandles="1" noChangeArrowheads="1" noChangeShapeType="1" noTextEdit="1"/>
          </p:cNvSpPr>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20"/>
          <p:cNvSpPr>
            <a:spLocks noGrp="1" noRot="1" noChangeAspect="1" noMove="1" noResize="1" noEditPoints="1" noAdjustHandles="1" noChangeArrowheads="1" noChangeShapeType="1" noTextEdit="1"/>
          </p:cNvSpPr>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5139" y="999159"/>
            <a:ext cx="5598957" cy="4206240"/>
          </a:xfrm>
          <a:prstGeom prst="rect">
            <a:avLst/>
          </a:prstGeom>
        </p:spPr>
        <p:txBody>
          <a:bodyPr rot="0" spcFirstLastPara="0" vertOverflow="overflow" horzOverflow="overflow" vert="horz" wrap="square" lIns="91440" tIns="45720" rIns="91440" bIns="45720" numCol="1" spcCol="0" rtlCol="0" fromWordArt="0" anchor="t" anchorCtr="0" forceAA="0" compatLnSpc="1">
            <a:noAutofit/>
          </a:bodyPr>
          <a:lstStyle/>
          <a:p>
            <a:pPr indent="-182880">
              <a:lnSpc>
                <a:spcPct val="90000"/>
              </a:lnSpc>
              <a:spcAft>
                <a:spcPts val="600"/>
              </a:spcAft>
              <a:buClr>
                <a:schemeClr val="tx1"/>
              </a:buClr>
              <a:buFont typeface="Wingdings" panose="05000000000000000000" pitchFamily="2" charset="2"/>
              <a:buChar char=""/>
            </a:pPr>
            <a:endParaRPr lang="en-US" sz="2400" b="1" i="1"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r>
              <a:rPr lang="en-US" sz="3200" b="1" i="1" u="sng" dirty="0">
                <a:solidFill>
                  <a:schemeClr val="bg1"/>
                </a:solidFill>
                <a:latin typeface="Times"/>
                <a:cs typeface="Times"/>
              </a:rPr>
              <a:t>WORDCLOUD OF THE DATASET</a:t>
            </a:r>
            <a:endParaRPr lang="en-US" sz="2800" u="sng"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800" u="sng"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r>
              <a:rPr lang="en-US" sz="2800" dirty="0">
                <a:solidFill>
                  <a:schemeClr val="bg1"/>
                </a:solidFill>
                <a:latin typeface="Times"/>
                <a:cs typeface="Times"/>
              </a:rPr>
              <a:t>Here we have taken the wordcloud plot of the csv dataset of clothes and electronics combined. The wordcloud shows us some important keywords regarding the dataset .</a:t>
            </a:r>
            <a:endParaRPr lang="en-US" sz="28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800" dirty="0">
              <a:solidFill>
                <a:schemeClr val="bg1"/>
              </a:solidFill>
              <a:latin typeface="Times"/>
              <a:cs typeface="Times"/>
            </a:endParaRPr>
          </a:p>
        </p:txBody>
      </p:sp>
      <p:sp>
        <p:nvSpPr>
          <p:cNvPr id="18" name="Rectangle 22"/>
          <p:cNvSpPr>
            <a:spLocks noGrp="1" noRot="1" noChangeAspect="1" noMove="1" noResize="1" noEditPoints="1" noAdjustHandles="1" noChangeArrowheads="1" noChangeShapeType="1" noTextEdit="1"/>
          </p:cNvSpPr>
          <p:nvPr/>
        </p:nvSpPr>
        <p:spPr>
          <a:xfrm>
            <a:off x="6885305" y="635"/>
            <a:ext cx="5300980" cy="6857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Users\ASUS\Downloads\wordcloud_1.pngwordcloud_1"/>
          <p:cNvPicPr>
            <a:picLocks noChangeAspect="1"/>
          </p:cNvPicPr>
          <p:nvPr/>
        </p:nvPicPr>
        <p:blipFill>
          <a:blip r:embed="rId1"/>
          <a:srcRect/>
          <a:stretch>
            <a:fillRect/>
          </a:stretch>
        </p:blipFill>
        <p:spPr>
          <a:xfrm>
            <a:off x="6885305" y="1557655"/>
            <a:ext cx="5356225" cy="450977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p:cNvSpPr>
            <a:spLocks noGrp="1" noRot="1" noChangeAspect="1" noMove="1" noResize="1" noEditPoints="1" noAdjustHandles="1" noChangeArrowheads="1" noChangeShapeType="1" noTextEdit="1"/>
          </p:cNvSpPr>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20"/>
          <p:cNvSpPr>
            <a:spLocks noGrp="1" noRot="1" noChangeAspect="1" noMove="1" noResize="1" noEditPoints="1" noAdjustHandles="1" noChangeArrowheads="1" noChangeShapeType="1" noTextEdit="1"/>
          </p:cNvSpPr>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5135" y="1090295"/>
            <a:ext cx="4561205" cy="4979035"/>
          </a:xfrm>
          <a:prstGeom prst="rect">
            <a:avLst/>
          </a:prstGeom>
        </p:spPr>
        <p:txBody>
          <a:bodyPr rot="0" spcFirstLastPara="0" vertOverflow="overflow" horzOverflow="overflow" vert="horz" wrap="square" lIns="91440" tIns="45720" rIns="91440" bIns="45720" numCol="1" spcCol="0" rtlCol="0" fromWordArt="0" anchor="t" anchorCtr="0" forceAA="0" compatLnSpc="1">
            <a:noAutofit/>
          </a:bodyPr>
          <a:lstStyle/>
          <a:p>
            <a:pPr indent="-182880">
              <a:lnSpc>
                <a:spcPct val="90000"/>
              </a:lnSpc>
              <a:spcAft>
                <a:spcPts val="600"/>
              </a:spcAft>
              <a:buClr>
                <a:schemeClr val="tx1"/>
              </a:buClr>
              <a:buFont typeface="Wingdings" panose="05000000000000000000" pitchFamily="2" charset="2"/>
              <a:buChar char=""/>
            </a:pPr>
            <a:endParaRPr lang="en-US" sz="2400" b="1" i="1"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r>
              <a:rPr lang="en-US" sz="2800" u="sng" dirty="0">
                <a:solidFill>
                  <a:schemeClr val="bg1"/>
                </a:solidFill>
                <a:latin typeface="Times"/>
                <a:cs typeface="Times"/>
              </a:rPr>
              <a:t>Mean - rating plot of the concatenated Dataset</a:t>
            </a:r>
            <a:endParaRPr lang="en-US" sz="2800" u="sng"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800" u="sng"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r>
              <a:rPr lang="en-US" sz="2800" dirty="0">
                <a:solidFill>
                  <a:schemeClr val="bg1"/>
                </a:solidFill>
                <a:latin typeface="Times"/>
                <a:cs typeface="Times"/>
              </a:rPr>
              <a:t>Here we have taken the plot of mean ratings of the csv dataset of clothes and electronics combined. The matplotlib plot shows us the distribution of ratings users has given .</a:t>
            </a:r>
            <a:endParaRPr lang="en-US" sz="28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800" dirty="0">
              <a:solidFill>
                <a:schemeClr val="bg1"/>
              </a:solidFill>
              <a:latin typeface="Times"/>
              <a:cs typeface="Times"/>
            </a:endParaRPr>
          </a:p>
        </p:txBody>
      </p:sp>
      <p:sp>
        <p:nvSpPr>
          <p:cNvPr id="18" name="Rectangle 22"/>
          <p:cNvSpPr>
            <a:spLocks noGrp="1" noRot="1" noChangeAspect="1" noMove="1" noResize="1" noEditPoints="1" noAdjustHandles="1" noChangeArrowheads="1" noChangeShapeType="1" noTextEdit="1"/>
          </p:cNvSpPr>
          <p:nvPr/>
        </p:nvSpPr>
        <p:spPr>
          <a:xfrm>
            <a:off x="6885305" y="635"/>
            <a:ext cx="5300980" cy="6857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Users\ASUS\Downloads\mean_ratings.pngmean_ratings"/>
          <p:cNvPicPr>
            <a:picLocks noChangeAspect="1"/>
          </p:cNvPicPr>
          <p:nvPr/>
        </p:nvPicPr>
        <p:blipFill>
          <a:blip r:embed="rId1"/>
          <a:srcRect/>
          <a:stretch>
            <a:fillRect/>
          </a:stretch>
        </p:blipFill>
        <p:spPr>
          <a:xfrm>
            <a:off x="6043930" y="-635"/>
            <a:ext cx="6197600" cy="744156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85" y="799465"/>
            <a:ext cx="7712710" cy="706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b="1" dirty="0">
                <a:latin typeface="Times"/>
                <a:cs typeface="Times"/>
              </a:rPr>
              <a:t>    MODEL TRAINING</a:t>
            </a:r>
            <a:r>
              <a:rPr lang="en-US" sz="2800" dirty="0">
                <a:latin typeface="Times"/>
                <a:cs typeface="Times"/>
              </a:rPr>
              <a:t> </a:t>
            </a:r>
            <a:r>
              <a:rPr lang="en-US" sz="2700" dirty="0">
                <a:latin typeface="Times"/>
                <a:cs typeface="Times"/>
              </a:rPr>
              <a:t> </a:t>
            </a:r>
            <a:endParaRPr lang="en-US" sz="2700" dirty="0">
              <a:latin typeface="Times"/>
              <a:cs typeface="Times"/>
            </a:endParaRPr>
          </a:p>
        </p:txBody>
      </p:sp>
      <p:sp>
        <p:nvSpPr>
          <p:cNvPr id="3" name="TextBox 2"/>
          <p:cNvSpPr txBox="1"/>
          <p:nvPr/>
        </p:nvSpPr>
        <p:spPr>
          <a:xfrm>
            <a:off x="765175" y="1633220"/>
            <a:ext cx="9565640" cy="1153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300">
                <a:latin typeface="Times"/>
                <a:cs typeface="Times"/>
              </a:rPr>
              <a:t>	FOR MODEL TRAINING WE HAVE USED BOTH POPULARITY 	AND COLLABORATIVE FILTERING MODELS AND OBSERVED 	IT’S DIFFERENCE .</a:t>
            </a:r>
            <a:endParaRPr lang="en-US" sz="2300">
              <a:latin typeface="Times"/>
              <a:cs typeface="Times"/>
            </a:endParaRPr>
          </a:p>
        </p:txBody>
      </p:sp>
      <p:sp>
        <p:nvSpPr>
          <p:cNvPr id="5" name="TextBox 4"/>
          <p:cNvSpPr txBox="1"/>
          <p:nvPr/>
        </p:nvSpPr>
        <p:spPr>
          <a:xfrm>
            <a:off x="551180" y="3006725"/>
            <a:ext cx="10931525" cy="34766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200" b="1" dirty="0">
                <a:latin typeface="Times"/>
                <a:ea typeface="+mn-lt"/>
                <a:cs typeface="+mn-lt"/>
              </a:rPr>
              <a:t>The </a:t>
            </a:r>
            <a:r>
              <a:rPr lang="en-US" sz="2200" b="1" i="1" dirty="0">
                <a:latin typeface="Times"/>
                <a:ea typeface="+mn-lt"/>
                <a:cs typeface="+mn-lt"/>
              </a:rPr>
              <a:t>Popularity-based recommender system</a:t>
            </a:r>
            <a:r>
              <a:rPr lang="en-US" sz="2200" b="1" dirty="0">
                <a:latin typeface="Times"/>
                <a:ea typeface="+mn-lt"/>
                <a:cs typeface="+mn-lt"/>
              </a:rPr>
              <a:t> is a non-personalised recommender system and these are based on frequecy counts, which may be not suitable to the user.We can see the differance above for the users, The Popularity based model has recommended the same set of 5 products to both but Collaborative Filtering based model has recommended entire different list based on the user past purchase history.</a:t>
            </a:r>
            <a:endParaRPr lang="en-US" sz="2200" b="1" dirty="0">
              <a:latin typeface="Times"/>
              <a:ea typeface="+mn-lt"/>
              <a:cs typeface="+mn-lt"/>
            </a:endParaRPr>
          </a:p>
          <a:p>
            <a:endParaRPr lang="en-US" sz="2200" dirty="0">
              <a:latin typeface="Times"/>
              <a:ea typeface="+mn-lt"/>
              <a:cs typeface="+mn-lt"/>
            </a:endParaRPr>
          </a:p>
          <a:p>
            <a:endParaRPr lang="en-US" sz="2200" dirty="0">
              <a:latin typeface="Times"/>
              <a:ea typeface="+mn-lt"/>
              <a:cs typeface="+mn-lt"/>
            </a:endParaRPr>
          </a:p>
          <a:p>
            <a:r>
              <a:rPr lang="en-US" sz="2200" b="1" i="1" dirty="0">
                <a:latin typeface="Times"/>
                <a:ea typeface="+mn-lt"/>
                <a:cs typeface="+mn-lt"/>
              </a:rPr>
              <a:t>Model-based Collaborative Filtering</a:t>
            </a:r>
            <a:r>
              <a:rPr lang="en-US" sz="2200" b="1" dirty="0">
                <a:latin typeface="Times"/>
                <a:ea typeface="+mn-lt"/>
                <a:cs typeface="+mn-lt"/>
              </a:rPr>
              <a:t> is a personalised recommender system, the recommendations are based on the past behavior of the user and it is not dependent on any additional information.</a:t>
            </a:r>
            <a:endParaRPr lang="en-US" sz="2200" b="1" dirty="0">
              <a:latin typeface="Times"/>
              <a:ea typeface="+mn-l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a:gsLst>
            <a:gs pos="0">
              <a:srgbClr val="007BD3"/>
            </a:gs>
            <a:gs pos="100000">
              <a:srgbClr val="034373"/>
            </a:gs>
          </a:gsLst>
          <a:lin ang="5400000" scaled="0"/>
        </a:gradFill>
        <a:effectLst/>
      </p:bgPr>
    </p:bg>
    <p:spTree>
      <p:nvGrpSpPr>
        <p:cNvPr id="1" name=""/>
        <p:cNvGrpSpPr/>
        <p:nvPr/>
      </p:nvGrpSpPr>
      <p:grpSpPr/>
      <p:sp>
        <p:nvSpPr>
          <p:cNvPr id="2" name="Text Box 1"/>
          <p:cNvSpPr txBox="1"/>
          <p:nvPr/>
        </p:nvSpPr>
        <p:spPr>
          <a:xfrm>
            <a:off x="946785" y="643890"/>
            <a:ext cx="6708775" cy="583565"/>
          </a:xfrm>
          <a:prstGeom prst="rect">
            <a:avLst/>
          </a:prstGeom>
          <a:noFill/>
        </p:spPr>
        <p:txBody>
          <a:bodyPr wrap="square" rtlCol="0">
            <a:spAutoFit/>
          </a:bodyPr>
          <a:p>
            <a:r>
              <a:rPr lang="en-US" sz="3200" b="1" i="1"/>
              <a:t>COLLABORATIVE FILTERING :</a:t>
            </a:r>
            <a:endParaRPr lang="en-US" sz="3200" b="1" i="1"/>
          </a:p>
        </p:txBody>
      </p:sp>
      <p:sp>
        <p:nvSpPr>
          <p:cNvPr id="5" name="Text Box 4"/>
          <p:cNvSpPr txBox="1"/>
          <p:nvPr/>
        </p:nvSpPr>
        <p:spPr>
          <a:xfrm>
            <a:off x="209550" y="1768475"/>
            <a:ext cx="30339030" cy="1476375"/>
          </a:xfrm>
          <a:prstGeom prst="rect">
            <a:avLst/>
          </a:prstGeom>
          <a:noFill/>
        </p:spPr>
        <p:txBody>
          <a:bodyPr wrap="square" rtlCol="0">
            <a:spAutoFit/>
          </a:bodyPr>
          <a:p>
            <a:pPr algn="l"/>
            <a:r>
              <a:rPr lang="en-US"/>
              <a:t>Collaborative filtering is a popular technique used in recommendation systems to make automatic predictions (filtering) </a:t>
            </a:r>
            <a:endParaRPr lang="en-US"/>
          </a:p>
          <a:p>
            <a:pPr algn="l"/>
            <a:r>
              <a:rPr lang="en-US"/>
              <a:t>about the interests of a user by collecting preferences from many users (collaborating). It's based on the idea that users who </a:t>
            </a:r>
            <a:endParaRPr lang="en-US"/>
          </a:p>
          <a:p>
            <a:pPr algn="l"/>
            <a:r>
              <a:rPr lang="en-US"/>
              <a:t>agreed in the past will agree again in the future.</a:t>
            </a:r>
            <a:endParaRPr lang="en-US"/>
          </a:p>
          <a:p>
            <a:pPr algn="l"/>
            <a:endParaRPr lang="en-US"/>
          </a:p>
          <a:p>
            <a:pPr algn="l"/>
            <a:r>
              <a:rPr lang="en-US"/>
              <a:t>Collaborative filtering approaches can be broadly categorized into two types:</a:t>
            </a:r>
            <a:endParaRPr lang="en-US"/>
          </a:p>
        </p:txBody>
      </p:sp>
      <p:sp>
        <p:nvSpPr>
          <p:cNvPr id="6" name="Text Box 5"/>
          <p:cNvSpPr txBox="1"/>
          <p:nvPr/>
        </p:nvSpPr>
        <p:spPr>
          <a:xfrm>
            <a:off x="367665" y="3785870"/>
            <a:ext cx="11456670" cy="2584450"/>
          </a:xfrm>
          <a:prstGeom prst="rect">
            <a:avLst/>
          </a:prstGeom>
          <a:noFill/>
        </p:spPr>
        <p:txBody>
          <a:bodyPr wrap="square" rtlCol="0">
            <a:spAutoFit/>
          </a:bodyPr>
          <a:p>
            <a:r>
              <a:rPr lang="en-US"/>
              <a:t>1. </a:t>
            </a:r>
            <a:r>
              <a:rPr lang="en-US" b="1" i="1" u="sng"/>
              <a:t>User-Based Collaborative Filtering:</a:t>
            </a:r>
            <a:endParaRPr lang="en-US" b="1" i="1" u="sng"/>
          </a:p>
          <a:p>
            <a:r>
              <a:rPr lang="en-US"/>
              <a:t>User-based collaborative filtering recommends items to a user based on the preferences and behaviors of similar users. The idea is to find users who are similar to the target user and then recommend items that those similar users have liked or interacted with.</a:t>
            </a:r>
            <a:endParaRPr lang="en-US"/>
          </a:p>
          <a:p>
            <a:endParaRPr lang="en-US"/>
          </a:p>
          <a:p>
            <a:endParaRPr lang="en-US"/>
          </a:p>
          <a:p>
            <a:r>
              <a:rPr lang="en-US"/>
              <a:t>2.</a:t>
            </a:r>
            <a:r>
              <a:rPr lang="en-US" b="1" i="1"/>
              <a:t> </a:t>
            </a:r>
            <a:r>
              <a:rPr lang="en-US" b="1" i="1" u="sng"/>
              <a:t>Item-Based Collaborative Filtering:</a:t>
            </a:r>
            <a:endParaRPr lang="en-US" u="sng"/>
          </a:p>
          <a:p>
            <a:r>
              <a:rPr lang="en-US"/>
              <a:t>Item-based collaborative filtering recommends items to a user based on the similarity between items. It looks at which items a user has interacted with and recommends similar items based on historical interactions.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a:gsLst>
            <a:gs pos="0">
              <a:srgbClr val="007BD3"/>
            </a:gs>
            <a:gs pos="100000">
              <a:srgbClr val="034373"/>
            </a:gs>
          </a:gsLst>
          <a:lin ang="5400000" scaled="0"/>
        </a:gradFill>
        <a:effectLst/>
      </p:bgPr>
    </p:bg>
    <p:spTree>
      <p:nvGrpSpPr>
        <p:cNvPr id="1" name=""/>
        <p:cNvGrpSpPr/>
        <p:nvPr/>
      </p:nvGrpSpPr>
      <p:grpSpPr/>
      <p:sp>
        <p:nvSpPr>
          <p:cNvPr id="2" name="Text Box 1"/>
          <p:cNvSpPr txBox="1"/>
          <p:nvPr/>
        </p:nvSpPr>
        <p:spPr>
          <a:xfrm>
            <a:off x="946785" y="643890"/>
            <a:ext cx="9347200" cy="1076325"/>
          </a:xfrm>
          <a:prstGeom prst="rect">
            <a:avLst/>
          </a:prstGeom>
          <a:noFill/>
        </p:spPr>
        <p:txBody>
          <a:bodyPr wrap="square" rtlCol="0">
            <a:spAutoFit/>
          </a:bodyPr>
          <a:p>
            <a:r>
              <a:rPr lang="en-US" sz="3200" b="1" i="1"/>
              <a:t>LIMITATIONS OF OUR MODEL (COLLABORATIVE FILTERING APPROACH ):</a:t>
            </a:r>
            <a:endParaRPr lang="en-US" sz="3200" b="1" i="1"/>
          </a:p>
        </p:txBody>
      </p:sp>
      <p:sp>
        <p:nvSpPr>
          <p:cNvPr id="6" name="Text Box 5"/>
          <p:cNvSpPr txBox="1"/>
          <p:nvPr/>
        </p:nvSpPr>
        <p:spPr>
          <a:xfrm>
            <a:off x="353060" y="3319145"/>
            <a:ext cx="11485880" cy="3046095"/>
          </a:xfrm>
          <a:prstGeom prst="rect">
            <a:avLst/>
          </a:prstGeom>
          <a:noFill/>
        </p:spPr>
        <p:txBody>
          <a:bodyPr wrap="square" rtlCol="0">
            <a:spAutoFit/>
          </a:bodyPr>
          <a:p>
            <a:r>
              <a:rPr lang="en-US" sz="1600" b="1" i="1" u="sng"/>
              <a:t>Cold Start Problem</a:t>
            </a:r>
            <a:r>
              <a:rPr lang="en-US" sz="1600"/>
              <a:t>:</a:t>
            </a:r>
            <a:endParaRPr lang="en-US" sz="1600"/>
          </a:p>
          <a:p>
            <a:r>
              <a:rPr lang="en-US" sz="1600"/>
              <a:t>Collaborative filtering struggles with new users or items that lack sufficient historical interaction data. Since recommendations are based on existing user-item interactions, it's challenging to make accurate predictions for users who have just joined the platform or for items that are newly introduced.</a:t>
            </a:r>
            <a:endParaRPr lang="en-US" sz="1600"/>
          </a:p>
          <a:p>
            <a:endParaRPr lang="en-US" sz="1600"/>
          </a:p>
          <a:p>
            <a:r>
              <a:rPr lang="en-US" sz="1600" b="1" i="1" u="sng"/>
              <a:t>Sparsity</a:t>
            </a:r>
            <a:r>
              <a:rPr lang="en-US" sz="1600"/>
              <a:t>:</a:t>
            </a:r>
            <a:endParaRPr lang="en-US" sz="1600"/>
          </a:p>
          <a:p>
            <a:r>
              <a:rPr lang="en-US" sz="1600"/>
              <a:t>User-item interaction matrices are often sparse, meaning that most users have only interacted with a small fraction of available items. This sparsity can make it difficult to find similar users or items, leading to less accurate recommendations.</a:t>
            </a:r>
            <a:endParaRPr lang="en-US" sz="1600"/>
          </a:p>
          <a:p>
            <a:endParaRPr lang="en-US" sz="1600"/>
          </a:p>
          <a:p>
            <a:r>
              <a:rPr lang="en-US" sz="1600" b="1" i="1" u="sng"/>
              <a:t>Scalability</a:t>
            </a:r>
            <a:r>
              <a:rPr lang="en-US" sz="1600"/>
              <a:t>:</a:t>
            </a:r>
            <a:endParaRPr lang="en-US" sz="1600"/>
          </a:p>
          <a:p>
            <a:r>
              <a:rPr lang="en-US" sz="1600"/>
              <a:t>As the number of users and items grows, calculating similarity between all pairs of users or items can become computationally expensive and time-consuming. This can limit the real-time performance of collaborative filtering algorithms.</a:t>
            </a:r>
            <a:endParaRPr lang="en-US" sz="1600"/>
          </a:p>
        </p:txBody>
      </p:sp>
      <p:sp>
        <p:nvSpPr>
          <p:cNvPr id="3" name="Text Box 2"/>
          <p:cNvSpPr txBox="1"/>
          <p:nvPr/>
        </p:nvSpPr>
        <p:spPr>
          <a:xfrm>
            <a:off x="496570" y="2312670"/>
            <a:ext cx="10239375" cy="922020"/>
          </a:xfrm>
          <a:prstGeom prst="rect">
            <a:avLst/>
          </a:prstGeom>
          <a:noFill/>
        </p:spPr>
        <p:txBody>
          <a:bodyPr wrap="square" rtlCol="0">
            <a:spAutoFit/>
          </a:bodyPr>
          <a:p>
            <a:r>
              <a:rPr lang="en-US"/>
              <a:t>Collaborative filtering is a powerful recommendation technique, but it also comes with certain limitations and challenges that need to be addressed for its effective implementation. Here are some of the main limitations of collaborative filtering: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a:gsLst>
            <a:gs pos="0">
              <a:srgbClr val="007BD3"/>
            </a:gs>
            <a:gs pos="100000">
              <a:srgbClr val="034373"/>
            </a:gs>
          </a:gsLst>
          <a:lin ang="5400000" scaled="0"/>
        </a:gradFill>
        <a:effectLst/>
      </p:bgPr>
    </p:bg>
    <p:spTree>
      <p:nvGrpSpPr>
        <p:cNvPr id="1" name=""/>
        <p:cNvGrpSpPr/>
        <p:nvPr/>
      </p:nvGrpSpPr>
      <p:grpSpPr/>
      <p:sp>
        <p:nvSpPr>
          <p:cNvPr id="2" name="Text Box 1"/>
          <p:cNvSpPr txBox="1"/>
          <p:nvPr/>
        </p:nvSpPr>
        <p:spPr>
          <a:xfrm>
            <a:off x="946785" y="643890"/>
            <a:ext cx="6708775" cy="583565"/>
          </a:xfrm>
          <a:prstGeom prst="rect">
            <a:avLst/>
          </a:prstGeom>
          <a:noFill/>
        </p:spPr>
        <p:txBody>
          <a:bodyPr wrap="square" rtlCol="0">
            <a:spAutoFit/>
          </a:bodyPr>
          <a:p>
            <a:r>
              <a:rPr lang="en-US" sz="3200" b="1" i="1"/>
              <a:t>Things to Improve In The Model</a:t>
            </a:r>
            <a:endParaRPr lang="en-US" sz="3200" b="1" i="1"/>
          </a:p>
        </p:txBody>
      </p:sp>
      <p:sp>
        <p:nvSpPr>
          <p:cNvPr id="6" name="Text Box 5"/>
          <p:cNvSpPr txBox="1"/>
          <p:nvPr/>
        </p:nvSpPr>
        <p:spPr>
          <a:xfrm>
            <a:off x="353060" y="3319145"/>
            <a:ext cx="11485880" cy="3046095"/>
          </a:xfrm>
          <a:prstGeom prst="rect">
            <a:avLst/>
          </a:prstGeom>
          <a:noFill/>
        </p:spPr>
        <p:txBody>
          <a:bodyPr wrap="square" rtlCol="0">
            <a:spAutoFit/>
          </a:bodyPr>
          <a:p>
            <a:r>
              <a:rPr lang="en-US" sz="1600" b="1" i="1" u="sng"/>
              <a:t>Implicit Feedback Handling</a:t>
            </a:r>
            <a:r>
              <a:rPr lang="en-US" sz="1600"/>
              <a:t>:</a:t>
            </a:r>
            <a:endParaRPr lang="en-US" sz="1600"/>
          </a:p>
          <a:p>
            <a:r>
              <a:rPr lang="en-US" sz="1600"/>
              <a:t>Collaborative filtering can benefit from handling implicit feedback (e.g., views, clicks) in addition to explicit feedback (e.g., ratings). Techniques like implicit matrix factorization and weighted factorization can be effective.</a:t>
            </a:r>
            <a:endParaRPr lang="en-US" sz="1600"/>
          </a:p>
          <a:p>
            <a:endParaRPr lang="en-US" sz="1600"/>
          </a:p>
          <a:p>
            <a:r>
              <a:rPr lang="en-US" sz="1600" b="1" i="1" u="sng"/>
              <a:t>Embedding Techniques</a:t>
            </a:r>
            <a:r>
              <a:rPr lang="en-US" sz="1600"/>
              <a:t>:</a:t>
            </a:r>
            <a:endParaRPr lang="en-US" sz="1600"/>
          </a:p>
          <a:p>
            <a:r>
              <a:rPr lang="en-US" sz="1600"/>
              <a:t>Utilize deep learning techniques like embedding layers to learn dense representations of users and items. Neural network-based models can capture intricate relationships and perform well in complex scenarios.</a:t>
            </a:r>
            <a:endParaRPr lang="en-US" sz="1600"/>
          </a:p>
          <a:p>
            <a:endParaRPr lang="en-US" sz="1600"/>
          </a:p>
          <a:p>
            <a:r>
              <a:rPr lang="en-US" sz="1600" b="1" i="1" u="sng"/>
              <a:t>Contextual Information</a:t>
            </a:r>
            <a:r>
              <a:rPr lang="en-US" sz="1600"/>
              <a:t>:</a:t>
            </a:r>
            <a:endParaRPr lang="en-US" sz="1600"/>
          </a:p>
          <a:p>
            <a:r>
              <a:rPr lang="en-US" sz="1600"/>
              <a:t>Incorporate contextual information such as time, location, and device into our model. Contextual data can enhance the relevance of recommendations.</a:t>
            </a:r>
            <a:endParaRPr lang="en-US" sz="1600"/>
          </a:p>
          <a:p>
            <a:r>
              <a:rPr lang="en-US" sz="1600"/>
              <a:t>and some more .....</a:t>
            </a:r>
            <a:endParaRPr lang="en-US" sz="1600"/>
          </a:p>
        </p:txBody>
      </p:sp>
      <p:sp>
        <p:nvSpPr>
          <p:cNvPr id="3" name="Text Box 2"/>
          <p:cNvSpPr txBox="1"/>
          <p:nvPr/>
        </p:nvSpPr>
        <p:spPr>
          <a:xfrm>
            <a:off x="353060" y="1981835"/>
            <a:ext cx="10382885" cy="1198880"/>
          </a:xfrm>
          <a:prstGeom prst="rect">
            <a:avLst/>
          </a:prstGeom>
          <a:noFill/>
        </p:spPr>
        <p:txBody>
          <a:bodyPr wrap="square" rtlCol="0">
            <a:spAutoFit/>
          </a:bodyPr>
          <a:p>
            <a:r>
              <a:rPr lang="en-US"/>
              <a:t>Improving a collaborative filtering model involves addressing its limitations and enhancing its performance. Even after using SVD technique and a hybrid approach (with popularity based filtering) there are still many eooms to fill in this method . Here are several strategies we can consider to enhance your collaborative filtering recommendation system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p:cNvSpPr>
            <a:spLocks noGrp="1" noRot="1" noChangeAspect="1" noMove="1" noResize="1" noEditPoints="1" noAdjustHandles="1" noChangeArrowheads="1" noChangeShapeType="1" noTextEdit="1"/>
          </p:cNvSpPr>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2"/>
          <p:cNvSpPr>
            <a:spLocks noGrp="1" noRot="1" noChangeAspect="1" noMove="1" noResize="1" noEditPoints="1" noAdjustHandles="1" noChangeArrowheads="1" noChangeShapeType="1" noTextEdit="1"/>
          </p:cNvSpPr>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43467" y="2011680"/>
            <a:ext cx="5598957" cy="4206240"/>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indent="-182880">
              <a:lnSpc>
                <a:spcPct val="90000"/>
              </a:lnSpc>
              <a:spcAft>
                <a:spcPts val="600"/>
              </a:spcAft>
              <a:buClr>
                <a:schemeClr val="tx1"/>
              </a:buClr>
              <a:buFont typeface="Wingdings" panose="05000000000000000000" pitchFamily="2" charset="2"/>
              <a:buChar char=""/>
            </a:pPr>
            <a:r>
              <a:rPr lang="en-US" sz="3300" dirty="0">
                <a:solidFill>
                  <a:schemeClr val="bg1"/>
                </a:solidFill>
                <a:latin typeface="Times"/>
                <a:cs typeface="Times"/>
              </a:rPr>
              <a:t>Thank You</a:t>
            </a:r>
            <a:endParaRPr lang="en-US" sz="3300" dirty="0">
              <a:solidFill>
                <a:schemeClr val="bg1"/>
              </a:solidFill>
              <a:latin typeface="Times"/>
              <a:cs typeface="Times"/>
            </a:endParaRPr>
          </a:p>
        </p:txBody>
      </p:sp>
      <p:sp>
        <p:nvSpPr>
          <p:cNvPr id="21" name="Rectangle 14"/>
          <p:cNvSpPr>
            <a:spLocks noGrp="1" noRot="1" noChangeAspect="1" noMove="1" noResize="1" noEditPoints="1" noAdjustHandles="1" noChangeArrowheads="1" noChangeShapeType="1" noTextEdit="1"/>
          </p:cNvSpPr>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7" descr="Handshak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534654" y="1508688"/>
            <a:ext cx="4013879" cy="4013879"/>
          </a:xfrm>
          <a:prstGeom prst="rect">
            <a:avLst/>
          </a:prstGeom>
        </p:spPr>
      </p:pic>
      <p:sp>
        <p:nvSpPr>
          <p:cNvPr id="17" name="Rectangle 16"/>
          <p:cNvSpPr>
            <a:spLocks noGrp="1" noRot="1" noChangeAspect="1" noMove="1" noResize="1" noEditPoints="1" noAdjustHandles="1" noChangeArrowheads="1" noChangeShapeType="1" noTextEdit="1"/>
          </p:cNvSpPr>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8" name="Graphic 7" descr="Handshak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594526" y="598634"/>
            <a:ext cx="5619286" cy="561928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Presented by :</a:t>
            </a:r>
            <a:endParaRPr lang="en-US"/>
          </a:p>
        </p:txBody>
      </p:sp>
      <p:sp>
        <p:nvSpPr>
          <p:cNvPr id="3" name="Content Placeholder 2"/>
          <p:cNvSpPr>
            <a:spLocks noGrp="1"/>
          </p:cNvSpPr>
          <p:nvPr>
            <p:ph idx="1"/>
          </p:nvPr>
        </p:nvSpPr>
        <p:spPr>
          <a:xfrm>
            <a:off x="1202690" y="2011680"/>
            <a:ext cx="9784080" cy="2775585"/>
          </a:xfrm>
        </p:spPr>
        <p:txBody>
          <a:bodyPr/>
          <a:p>
            <a:r>
              <a:rPr lang="en-US" sz="4400"/>
              <a:t>Prayas Mazumder</a:t>
            </a:r>
            <a:endParaRPr lang="en-US" sz="4400"/>
          </a:p>
          <a:p>
            <a:r>
              <a:rPr lang="en-US" sz="4400"/>
              <a:t>Soutrik Roy </a:t>
            </a:r>
            <a:endParaRPr lang="en-US" sz="4400"/>
          </a:p>
          <a:p>
            <a:r>
              <a:rPr lang="en-US" sz="4400"/>
              <a:t>Bipradeep Bera</a:t>
            </a:r>
            <a:endParaRPr lang="en-US" sz="4400"/>
          </a:p>
        </p:txBody>
      </p:sp>
      <p:sp>
        <p:nvSpPr>
          <p:cNvPr id="6" name="Text Box 5"/>
          <p:cNvSpPr txBox="1"/>
          <p:nvPr/>
        </p:nvSpPr>
        <p:spPr>
          <a:xfrm>
            <a:off x="1202690" y="5375910"/>
            <a:ext cx="5241290" cy="1383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l"/>
            <a:r>
              <a:rPr lang="en-US" sz="2800" b="1"/>
              <a:t>IIEST Shibpur , West Bengal </a:t>
            </a:r>
            <a:endParaRPr lang="en-US" sz="2800" b="1"/>
          </a:p>
          <a:p>
            <a:pPr algn="l"/>
            <a:endParaRPr lang="en-US" sz="2800" b="1"/>
          </a:p>
          <a:p>
            <a:pPr algn="l"/>
            <a:r>
              <a:rPr lang="en-US" sz="2800" b="1"/>
              <a:t>Team Name : 686157-U59KA17B</a:t>
            </a:r>
            <a:endParaRPr lang="en-US" sz="2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825" y="308976"/>
            <a:ext cx="8734815" cy="5369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700" b="1" dirty="0">
                <a:latin typeface="Times New Roman" panose="02020603050405020304"/>
                <a:ea typeface="+mn-lt"/>
                <a:cs typeface="+mn-lt"/>
              </a:rPr>
              <a:t>What are Recommendation Systems?</a:t>
            </a:r>
            <a:endParaRPr lang="en-US" sz="2700" b="1">
              <a:latin typeface="Times New Roman" panose="02020603050405020304"/>
              <a:cs typeface="Times New Roman" panose="02020603050405020304"/>
            </a:endParaRPr>
          </a:p>
          <a:p>
            <a:endParaRPr lang="en-US" b="1" dirty="0">
              <a:ea typeface="+mn-lt"/>
              <a:cs typeface="+mn-lt"/>
            </a:endParaRPr>
          </a:p>
          <a:p>
            <a:endParaRPr lang="en-US" sz="2000" b="1" dirty="0">
              <a:latin typeface="Times New Roman" panose="02020603050405020304"/>
              <a:ea typeface="+mn-lt"/>
              <a:cs typeface="+mn-lt"/>
            </a:endParaRPr>
          </a:p>
          <a:p>
            <a:r>
              <a:rPr lang="en-US" sz="2000" dirty="0">
                <a:latin typeface="Times New Roman" panose="02020603050405020304"/>
                <a:ea typeface="+mn-lt"/>
                <a:cs typeface="+mn-lt"/>
              </a:rPr>
              <a:t>Every day we view and purchase products on Flipkart, browse Netflix, stream music on Spotify. Have we ever wondered how accurately they know our tastes and preferences and make Recommendations based on our interests ?</a:t>
            </a:r>
            <a:endParaRPr lang="en-US" sz="2000">
              <a:latin typeface="Times New Roman" panose="02020603050405020304"/>
              <a:cs typeface="Times"/>
            </a:endParaRPr>
          </a:p>
          <a:p>
            <a:endParaRPr lang="en-US"/>
          </a:p>
          <a:p>
            <a:endParaRPr lang="en-US" sz="2000" dirty="0">
              <a:latin typeface="Times"/>
              <a:cs typeface="Times"/>
            </a:endParaRPr>
          </a:p>
          <a:p>
            <a:r>
              <a:rPr lang="en-US" sz="2000" dirty="0">
                <a:latin typeface="Times"/>
                <a:ea typeface="+mn-lt"/>
                <a:cs typeface="+mn-lt"/>
              </a:rPr>
              <a:t>The answer is they have personalized Recommendation Engines which uses advanced algorithms to recommend products to us... When we want to watch a new movie, we usually ask our friends for suggesting movies, they know our interests and accordingly they suggest us a good movie.</a:t>
            </a:r>
            <a:endParaRPr lang="en-US" sz="2000" dirty="0">
              <a:latin typeface="Times"/>
              <a:cs typeface="Times"/>
            </a:endParaRPr>
          </a:p>
          <a:p>
            <a:endParaRPr lang="en-US" sz="2000" dirty="0">
              <a:latin typeface="Times"/>
              <a:cs typeface="Times"/>
            </a:endParaRPr>
          </a:p>
          <a:p>
            <a:endParaRPr lang="en-US" sz="2000" dirty="0">
              <a:latin typeface="Times"/>
              <a:cs typeface="Times"/>
            </a:endParaRPr>
          </a:p>
          <a:p>
            <a:r>
              <a:rPr lang="en-US" sz="2000" dirty="0">
                <a:latin typeface="Times"/>
                <a:ea typeface="+mn-lt"/>
                <a:cs typeface="+mn-lt"/>
              </a:rPr>
              <a:t>So, Recommendation Systems work the same way, they are nothing but data filtering tools that uses algorithms to recommend most relevant items to a particular user.</a:t>
            </a:r>
            <a:endParaRPr lang="en-US" sz="2000" dirty="0">
              <a:latin typeface="Times"/>
              <a:cs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p:cNvSpPr>
            <a:spLocks noGrp="1" noRot="1" noChangeAspect="1" noMove="1" noResize="1" noEditPoints="1" noAdjustHandles="1" noChangeArrowheads="1" noChangeShapeType="1" noTextEdit="1"/>
          </p:cNvSpPr>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20"/>
          <p:cNvSpPr>
            <a:spLocks noGrp="1" noRot="1" noChangeAspect="1" noMove="1" noResize="1" noEditPoints="1" noAdjustHandles="1" noChangeArrowheads="1" noChangeShapeType="1" noTextEdit="1"/>
          </p:cNvSpPr>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5139" y="999159"/>
            <a:ext cx="5598957" cy="4206240"/>
          </a:xfrm>
          <a:prstGeom prst="rect">
            <a:avLst/>
          </a:prstGeom>
        </p:spPr>
        <p:txBody>
          <a:bodyPr rot="0" spcFirstLastPara="0" vertOverflow="overflow" horzOverflow="overflow" vert="horz" wrap="square" lIns="91440" tIns="45720" rIns="91440" bIns="45720" numCol="1" spcCol="0" rtlCol="0" fromWordArt="0" anchor="t" anchorCtr="0" forceAA="0" compatLnSpc="1">
            <a:noAutofit/>
          </a:bodyPr>
          <a:lstStyle/>
          <a:p>
            <a:pPr indent="-182880">
              <a:lnSpc>
                <a:spcPct val="90000"/>
              </a:lnSpc>
              <a:spcAft>
                <a:spcPts val="600"/>
              </a:spcAft>
              <a:buClr>
                <a:schemeClr val="tx1"/>
              </a:buClr>
              <a:buFont typeface="Wingdings" panose="05000000000000000000"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r>
              <a:rPr lang="en-US" sz="2000" dirty="0">
                <a:solidFill>
                  <a:schemeClr val="bg1"/>
                </a:solidFill>
                <a:latin typeface="Times"/>
                <a:cs typeface="Times"/>
              </a:rPr>
              <a:t>Internet is a vast ocean of Information, it consists of millions of items, a large catalogue of products. There are some Users that know what they are looking for whereas others have no idea what to look for in such a large library of resources, and thus, Recommendation Systems play a vital role.</a:t>
            </a:r>
            <a:endParaRPr lang="en-US" sz="20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r>
              <a:rPr lang="en-US" sz="2000" dirty="0">
                <a:solidFill>
                  <a:schemeClr val="bg1"/>
                </a:solidFill>
                <a:latin typeface="Times"/>
                <a:cs typeface="Times"/>
              </a:rPr>
              <a:t>There are some products which may be good but have not gained Popularity since they have not been advertised, so recommendation systems help such items gain popularity by bringing such items to one's notice.</a:t>
            </a:r>
            <a:endParaRPr lang="en-US" sz="20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anose="05000000000000000000" pitchFamily="2" charset="2"/>
              <a:buChar char=""/>
            </a:pPr>
            <a:endParaRPr lang="en-US" sz="2000" dirty="0">
              <a:solidFill>
                <a:schemeClr val="bg1"/>
              </a:solidFill>
              <a:latin typeface="Times"/>
              <a:cs typeface="Times"/>
            </a:endParaRPr>
          </a:p>
        </p:txBody>
      </p:sp>
      <p:sp>
        <p:nvSpPr>
          <p:cNvPr id="18" name="Rectangle 22"/>
          <p:cNvSpPr>
            <a:spLocks noGrp="1" noRot="1" noChangeAspect="1" noMove="1" noResize="1" noEditPoints="1" noAdjustHandles="1" noChangeArrowheads="1" noChangeShapeType="1" noTextEdit="1"/>
          </p:cNvSpPr>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Shape&#10;&#10;Description automatically generated"/>
          <p:cNvPicPr>
            <a:picLocks noChangeAspect="1"/>
          </p:cNvPicPr>
          <p:nvPr/>
        </p:nvPicPr>
        <p:blipFill>
          <a:blip r:embed="rId1"/>
          <a:stretch>
            <a:fillRect/>
          </a:stretch>
        </p:blipFill>
        <p:spPr>
          <a:xfrm>
            <a:off x="7211065" y="2230149"/>
            <a:ext cx="4661057" cy="263358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8263" y="799578"/>
            <a:ext cx="4027116"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700" dirty="0">
                <a:latin typeface="Times"/>
                <a:cs typeface="Times"/>
              </a:rPr>
              <a:t>Problem Statement : </a:t>
            </a:r>
            <a:endParaRPr lang="en-US" sz="2700" dirty="0">
              <a:latin typeface="Times"/>
              <a:cs typeface="Times"/>
            </a:endParaRPr>
          </a:p>
        </p:txBody>
      </p:sp>
      <p:sp>
        <p:nvSpPr>
          <p:cNvPr id="3" name="TextBox 2"/>
          <p:cNvSpPr txBox="1"/>
          <p:nvPr/>
        </p:nvSpPr>
        <p:spPr>
          <a:xfrm>
            <a:off x="765001" y="1641823"/>
            <a:ext cx="945506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300" dirty="0">
                <a:latin typeface="Times"/>
                <a:ea typeface="+mn-lt"/>
                <a:cs typeface="+mn-lt"/>
              </a:rPr>
              <a:t>Building recommendation system for products electronics and clothing</a:t>
            </a:r>
            <a:endParaRPr lang="en-US" sz="2300">
              <a:latin typeface="Times"/>
              <a:cs typeface="Times"/>
            </a:endParaRPr>
          </a:p>
        </p:txBody>
      </p:sp>
      <p:sp>
        <p:nvSpPr>
          <p:cNvPr id="4" name="TextBox 3"/>
          <p:cNvSpPr txBox="1"/>
          <p:nvPr/>
        </p:nvSpPr>
        <p:spPr>
          <a:xfrm>
            <a:off x="903962" y="3148208"/>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latin typeface="Times"/>
                <a:cs typeface="Times"/>
              </a:rPr>
              <a:t>Description </a:t>
            </a:r>
            <a:r>
              <a:rPr lang="en-US" sz="2300" dirty="0">
                <a:latin typeface="Times"/>
                <a:cs typeface="Times"/>
              </a:rPr>
              <a:t>:</a:t>
            </a:r>
            <a:endParaRPr lang="en-US" sz="2300" dirty="0">
              <a:latin typeface="Times"/>
              <a:cs typeface="Times"/>
            </a:endParaRPr>
          </a:p>
        </p:txBody>
      </p:sp>
      <p:sp>
        <p:nvSpPr>
          <p:cNvPr id="5" name="TextBox 4"/>
          <p:cNvSpPr txBox="1"/>
          <p:nvPr/>
        </p:nvSpPr>
        <p:spPr>
          <a:xfrm>
            <a:off x="900700" y="3990452"/>
            <a:ext cx="10582403"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200" dirty="0">
                <a:latin typeface="Times"/>
                <a:ea typeface="+mn-lt"/>
                <a:cs typeface="+mn-lt"/>
              </a:rPr>
              <a:t>Online E-commerce websites like Amazon, Flipkart uses different recommendation models</a:t>
            </a:r>
            <a:endParaRPr lang="en-US" sz="2200">
              <a:latin typeface="Times"/>
              <a:cs typeface="Times"/>
            </a:endParaRPr>
          </a:p>
          <a:p>
            <a:r>
              <a:rPr lang="en-US" sz="2200" dirty="0">
                <a:latin typeface="Times"/>
                <a:ea typeface="+mn-lt"/>
                <a:cs typeface="+mn-lt"/>
              </a:rPr>
              <a:t>to provide different suggestions to different users. ecommerce sites currently uses</a:t>
            </a:r>
            <a:endParaRPr lang="en-US" sz="2200">
              <a:latin typeface="Times"/>
              <a:cs typeface="Times"/>
            </a:endParaRPr>
          </a:p>
          <a:p>
            <a:r>
              <a:rPr lang="en-US" sz="2200" dirty="0">
                <a:latin typeface="Times"/>
                <a:ea typeface="+mn-lt"/>
                <a:cs typeface="+mn-lt"/>
              </a:rPr>
              <a:t>item-to-item collaborative filtering, which scales to massive data sets and produces</a:t>
            </a:r>
            <a:endParaRPr lang="en-US" sz="2200">
              <a:latin typeface="Times"/>
              <a:cs typeface="Times"/>
            </a:endParaRPr>
          </a:p>
          <a:p>
            <a:r>
              <a:rPr lang="en-US" sz="2200" dirty="0">
                <a:latin typeface="Times"/>
                <a:ea typeface="+mn-lt"/>
                <a:cs typeface="+mn-lt"/>
              </a:rPr>
              <a:t>high-quality recommendations in real time. This type of filtering matches each of the </a:t>
            </a:r>
            <a:endParaRPr lang="en-US" sz="2200">
              <a:latin typeface="Times"/>
              <a:ea typeface="+mn-lt"/>
              <a:cs typeface="Times"/>
            </a:endParaRPr>
          </a:p>
          <a:p>
            <a:r>
              <a:rPr lang="en-US" sz="2200" dirty="0">
                <a:latin typeface="Times"/>
                <a:ea typeface="+mn-lt"/>
                <a:cs typeface="+mn-lt"/>
              </a:rPr>
              <a:t>user's purchased and rated items to similar items, then combines those similar items</a:t>
            </a:r>
            <a:endParaRPr lang="en-US" sz="2200">
              <a:latin typeface="Times"/>
              <a:cs typeface="Times"/>
            </a:endParaRPr>
          </a:p>
          <a:p>
            <a:r>
              <a:rPr lang="en-US" sz="2200" dirty="0">
                <a:latin typeface="Times"/>
                <a:ea typeface="+mn-lt"/>
                <a:cs typeface="+mn-lt"/>
              </a:rPr>
              <a:t>into a recommendation list for the user. In this project we are going to build </a:t>
            </a:r>
            <a:endParaRPr lang="en-US" sz="2200">
              <a:latin typeface="Times"/>
              <a:cs typeface="Times"/>
            </a:endParaRPr>
          </a:p>
          <a:p>
            <a:r>
              <a:rPr lang="en-US" sz="2200" dirty="0">
                <a:latin typeface="Times"/>
                <a:ea typeface="+mn-lt"/>
                <a:cs typeface="+mn-lt"/>
              </a:rPr>
              <a:t>recommendation model with the similar kind of approach.</a:t>
            </a:r>
            <a:endParaRPr lang="en-US" sz="2200">
              <a:latin typeface="Times"/>
              <a:cs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8263" y="799578"/>
            <a:ext cx="4027116" cy="506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700" dirty="0">
                <a:latin typeface="Times"/>
                <a:cs typeface="Times"/>
              </a:rPr>
              <a:t>Dataset : </a:t>
            </a:r>
            <a:endParaRPr lang="en-US" sz="2700" dirty="0">
              <a:latin typeface="Times"/>
              <a:cs typeface="Times"/>
            </a:endParaRPr>
          </a:p>
        </p:txBody>
      </p:sp>
      <p:sp>
        <p:nvSpPr>
          <p:cNvPr id="3" name="TextBox 2"/>
          <p:cNvSpPr txBox="1"/>
          <p:nvPr/>
        </p:nvSpPr>
        <p:spPr>
          <a:xfrm>
            <a:off x="765001" y="1641823"/>
            <a:ext cx="9455060" cy="44513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300" dirty="0">
                <a:latin typeface="Times"/>
                <a:ea typeface="+mn-lt"/>
                <a:cs typeface="+mn-lt"/>
              </a:rPr>
              <a:t>(Building recommendation system for products electronics and clothing)</a:t>
            </a:r>
            <a:endParaRPr lang="en-US" sz="2300">
              <a:latin typeface="Times"/>
              <a:cs typeface="Times"/>
            </a:endParaRPr>
          </a:p>
        </p:txBody>
      </p:sp>
      <p:sp>
        <p:nvSpPr>
          <p:cNvPr id="4" name="TextBox 3"/>
          <p:cNvSpPr txBox="1"/>
          <p:nvPr/>
        </p:nvSpPr>
        <p:spPr>
          <a:xfrm>
            <a:off x="903962" y="3148208"/>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latin typeface="Times"/>
                <a:cs typeface="Times"/>
              </a:rPr>
              <a:t>Description </a:t>
            </a:r>
            <a:r>
              <a:rPr lang="en-US" sz="2300" dirty="0">
                <a:latin typeface="Times"/>
                <a:cs typeface="Times"/>
              </a:rPr>
              <a:t>:</a:t>
            </a:r>
            <a:endParaRPr lang="en-US" sz="2300" dirty="0">
              <a:latin typeface="Times"/>
              <a:cs typeface="Times"/>
            </a:endParaRPr>
          </a:p>
        </p:txBody>
      </p:sp>
      <p:sp>
        <p:nvSpPr>
          <p:cNvPr id="5" name="TextBox 4"/>
          <p:cNvSpPr txBox="1"/>
          <p:nvPr/>
        </p:nvSpPr>
        <p:spPr>
          <a:xfrm>
            <a:off x="900700" y="3990452"/>
            <a:ext cx="10582403" cy="27997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200" dirty="0">
                <a:latin typeface="Times"/>
                <a:ea typeface="+mn-lt"/>
                <a:cs typeface="+mn-lt"/>
              </a:rPr>
              <a:t>Online E-commerce websites like Flipkart uses different recommendation models</a:t>
            </a:r>
            <a:endParaRPr lang="en-US" sz="2200">
              <a:latin typeface="Times"/>
              <a:cs typeface="Times"/>
            </a:endParaRPr>
          </a:p>
          <a:p>
            <a:r>
              <a:rPr lang="en-US" sz="2200" dirty="0">
                <a:latin typeface="Times"/>
                <a:ea typeface="+mn-lt"/>
                <a:cs typeface="+mn-lt"/>
              </a:rPr>
              <a:t>to provide different suggestions to different users. ecommerce sites currently uses</a:t>
            </a:r>
            <a:endParaRPr lang="en-US" sz="2200">
              <a:latin typeface="Times"/>
              <a:cs typeface="Times"/>
            </a:endParaRPr>
          </a:p>
          <a:p>
            <a:r>
              <a:rPr lang="en-US" sz="2200" dirty="0">
                <a:latin typeface="Times"/>
                <a:ea typeface="+mn-lt"/>
                <a:cs typeface="+mn-lt"/>
              </a:rPr>
              <a:t>item-to-item collaborative filtering, which scales to massive data sets and produces</a:t>
            </a:r>
            <a:endParaRPr lang="en-US" sz="2200">
              <a:latin typeface="Times"/>
              <a:cs typeface="Times"/>
            </a:endParaRPr>
          </a:p>
          <a:p>
            <a:r>
              <a:rPr lang="en-US" sz="2200" dirty="0">
                <a:latin typeface="Times"/>
                <a:ea typeface="+mn-lt"/>
                <a:cs typeface="+mn-lt"/>
              </a:rPr>
              <a:t>high-quality recommendations in real time. This type of filtering matches each of the </a:t>
            </a:r>
            <a:endParaRPr lang="en-US" sz="2200">
              <a:latin typeface="Times"/>
              <a:ea typeface="+mn-lt"/>
              <a:cs typeface="Times"/>
            </a:endParaRPr>
          </a:p>
          <a:p>
            <a:r>
              <a:rPr lang="en-US" sz="2200" dirty="0">
                <a:latin typeface="Times"/>
                <a:ea typeface="+mn-lt"/>
                <a:cs typeface="+mn-lt"/>
              </a:rPr>
              <a:t>user's purchased and rated items to similar items, then combines those similar items</a:t>
            </a:r>
            <a:endParaRPr lang="en-US" sz="2200">
              <a:latin typeface="Times"/>
              <a:cs typeface="Times"/>
            </a:endParaRPr>
          </a:p>
          <a:p>
            <a:r>
              <a:rPr lang="en-US" sz="2200" dirty="0">
                <a:latin typeface="Times"/>
                <a:ea typeface="+mn-lt"/>
                <a:cs typeface="+mn-lt"/>
              </a:rPr>
              <a:t>into a recommendation list for the user. In this project we are going to build </a:t>
            </a:r>
            <a:endParaRPr lang="en-US" sz="2200">
              <a:latin typeface="Times"/>
              <a:cs typeface="Times"/>
            </a:endParaRPr>
          </a:p>
          <a:p>
            <a:r>
              <a:rPr lang="en-US" sz="2200" dirty="0">
                <a:latin typeface="Times"/>
                <a:ea typeface="+mn-lt"/>
                <a:cs typeface="+mn-lt"/>
              </a:rPr>
              <a:t>recommendation model with the similar kind of approach. Though there isn’t any specific dataset given , we have taken a dataset from kaggle for our model training</a:t>
            </a:r>
            <a:endParaRPr lang="en-US" sz="2200">
              <a:latin typeface="Times"/>
              <a:cs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nvSpPr>
        <p:spPr>
          <a:xfrm>
            <a:off x="0" y="0"/>
            <a:ext cx="75419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p:cNvSpPr>
            <a:spLocks noGrp="1" noRot="1" noChangeAspect="1" noMove="1" noResize="1" noEditPoints="1" noAdjustHandles="1" noChangeArrowheads="1" noChangeShapeType="1" noTextEdit="1"/>
          </p:cNvSpPr>
          <p:nvPr/>
        </p:nvSpPr>
        <p:spPr>
          <a:xfrm>
            <a:off x="0" y="2224216"/>
            <a:ext cx="7543800"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49804" y="2338928"/>
            <a:ext cx="6006596" cy="150876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85000"/>
              </a:lnSpc>
              <a:spcBef>
                <a:spcPct val="0"/>
              </a:spcBef>
              <a:spcAft>
                <a:spcPts val="600"/>
              </a:spcAft>
            </a:pPr>
            <a:r>
              <a:rPr lang="en-US" sz="4000" cap="all">
                <a:solidFill>
                  <a:schemeClr val="tx2"/>
                </a:solidFill>
                <a:latin typeface="+mj-lt"/>
                <a:ea typeface="+mj-ea"/>
                <a:cs typeface="+mj-cs"/>
              </a:rPr>
              <a:t>Objectives :</a:t>
            </a:r>
            <a:endParaRPr lang="en-US" sz="4000" cap="all">
              <a:solidFill>
                <a:schemeClr val="tx2"/>
              </a:solidFill>
              <a:latin typeface="+mj-lt"/>
              <a:ea typeface="+mj-ea"/>
              <a:cs typeface="+mj-cs"/>
            </a:endParaRPr>
          </a:p>
        </p:txBody>
      </p:sp>
      <p:graphicFrame>
        <p:nvGraphicFramePr>
          <p:cNvPr id="5" name="TextBox 2"/>
          <p:cNvGraphicFramePr/>
          <p:nvPr/>
        </p:nvGraphicFramePr>
        <p:xfrm>
          <a:off x="8153400" y="927809"/>
          <a:ext cx="3394220" cy="496499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p:cNvSpPr>
            <a:spLocks noGrp="1" noRot="1" noChangeAspect="1" noMove="1" noResize="1" noEditPoints="1" noAdjustHandles="1" noChangeArrowheads="1" noChangeShapeType="1" noTextEdit="1"/>
          </p:cNvSpPr>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63070" y="2338928"/>
            <a:ext cx="4134677" cy="150876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85000"/>
              </a:lnSpc>
              <a:spcBef>
                <a:spcPct val="0"/>
              </a:spcBef>
              <a:spcAft>
                <a:spcPts val="600"/>
              </a:spcAft>
            </a:pPr>
            <a:r>
              <a:rPr lang="en-US" sz="4000" cap="all">
                <a:solidFill>
                  <a:schemeClr val="tx2"/>
                </a:solidFill>
                <a:latin typeface="+mj-lt"/>
                <a:ea typeface="+mj-ea"/>
                <a:cs typeface="+mj-cs"/>
              </a:rPr>
              <a:t>Prerequisites:</a:t>
            </a:r>
            <a:endParaRPr lang="en-US" sz="4000" cap="all">
              <a:solidFill>
                <a:schemeClr val="tx2"/>
              </a:solidFill>
              <a:latin typeface="+mj-lt"/>
              <a:ea typeface="+mj-ea"/>
              <a:cs typeface="+mj-cs"/>
            </a:endParaRPr>
          </a:p>
        </p:txBody>
      </p:sp>
      <p:sp>
        <p:nvSpPr>
          <p:cNvPr id="3" name="TextBox 2"/>
          <p:cNvSpPr txBox="1"/>
          <p:nvPr/>
        </p:nvSpPr>
        <p:spPr>
          <a:xfrm>
            <a:off x="8614645" y="4867274"/>
            <a:ext cx="3306870" cy="139890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US" sz="2500" dirty="0">
                <a:solidFill>
                  <a:schemeClr val="bg1">
                    <a:lumMod val="95000"/>
                  </a:schemeClr>
                </a:solidFill>
                <a:latin typeface="Times"/>
                <a:cs typeface="Times"/>
              </a:rPr>
              <a:t>1. Python 3</a:t>
            </a:r>
            <a:endParaRPr lang="en-US" sz="2500" dirty="0">
              <a:solidFill>
                <a:schemeClr val="bg1">
                  <a:lumMod val="95000"/>
                </a:schemeClr>
              </a:solidFill>
              <a:latin typeface="Times"/>
              <a:cs typeface="Times"/>
            </a:endParaRPr>
          </a:p>
          <a:p>
            <a:pPr>
              <a:spcAft>
                <a:spcPts val="600"/>
              </a:spcAft>
            </a:pPr>
            <a:r>
              <a:rPr lang="en-US" sz="2500" dirty="0">
                <a:solidFill>
                  <a:schemeClr val="bg1">
                    <a:lumMod val="95000"/>
                  </a:schemeClr>
                </a:solidFill>
                <a:latin typeface="Times"/>
                <a:cs typeface="Times"/>
              </a:rPr>
              <a:t>2. Anaconda</a:t>
            </a:r>
            <a:endParaRPr lang="en-US" sz="2500" dirty="0">
              <a:solidFill>
                <a:schemeClr val="bg1">
                  <a:lumMod val="95000"/>
                </a:schemeClr>
              </a:solidFill>
              <a:latin typeface="Times"/>
              <a:cs typeface="Times"/>
            </a:endParaRPr>
          </a:p>
          <a:p>
            <a:pPr>
              <a:spcAft>
                <a:spcPts val="600"/>
              </a:spcAft>
            </a:pPr>
            <a:r>
              <a:rPr lang="en-US" sz="2500" dirty="0">
                <a:solidFill>
                  <a:schemeClr val="bg1">
                    <a:lumMod val="95000"/>
                  </a:schemeClr>
                </a:solidFill>
                <a:latin typeface="Times"/>
                <a:cs typeface="Times"/>
              </a:rPr>
              <a:t>3. Basic ML Algorithms</a:t>
            </a:r>
            <a:endParaRPr lang="en-US" sz="2500" dirty="0">
              <a:solidFill>
                <a:schemeClr val="bg1">
                  <a:lumMod val="95000"/>
                </a:schemeClr>
              </a:solidFill>
              <a:latin typeface="Times"/>
              <a:cs typeface="Times"/>
            </a:endParaRPr>
          </a:p>
        </p:txBody>
      </p:sp>
      <p:graphicFrame>
        <p:nvGraphicFramePr>
          <p:cNvPr id="6" name="TextBox 3"/>
          <p:cNvGraphicFramePr/>
          <p:nvPr/>
        </p:nvGraphicFramePr>
        <p:xfrm>
          <a:off x="768263" y="923407"/>
          <a:ext cx="5606327" cy="501132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21"/>
          <p:cNvSpPr>
            <a:spLocks noGrp="1" noRot="1" noChangeAspect="1" noMove="1" noResize="1" noEditPoints="1" noAdjustHandles="1" noChangeArrowheads="1" noChangeShapeType="1" noTextEdit="1"/>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p:cNvSpPr txBox="1"/>
          <p:nvPr/>
        </p:nvSpPr>
        <p:spPr>
          <a:xfrm>
            <a:off x="1202919" y="284176"/>
            <a:ext cx="9784080" cy="150876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85000"/>
              </a:lnSpc>
              <a:spcBef>
                <a:spcPct val="0"/>
              </a:spcBef>
              <a:spcAft>
                <a:spcPts val="600"/>
              </a:spcAft>
            </a:pPr>
            <a:r>
              <a:rPr lang="en-US" sz="4000" cap="all" dirty="0">
                <a:solidFill>
                  <a:schemeClr val="bg2"/>
                </a:solidFill>
                <a:latin typeface="+mj-lt"/>
                <a:ea typeface="+mj-ea"/>
                <a:cs typeface="+mj-cs"/>
              </a:rPr>
              <a:t>Steps Followed : </a:t>
            </a:r>
            <a:endParaRPr lang="en-US" sz="4000" cap="all" dirty="0">
              <a:solidFill>
                <a:schemeClr val="bg2"/>
              </a:solidFill>
              <a:latin typeface="+mj-lt"/>
              <a:ea typeface="+mj-ea"/>
              <a:cs typeface="+mj-cs"/>
            </a:endParaRPr>
          </a:p>
        </p:txBody>
      </p:sp>
      <p:graphicFrame>
        <p:nvGraphicFramePr>
          <p:cNvPr id="23" name="TextBox 1"/>
          <p:cNvGraphicFramePr/>
          <p:nvPr/>
        </p:nvGraphicFramePr>
        <p:xfrm>
          <a:off x="347381" y="1933801"/>
          <a:ext cx="11714857" cy="47418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7136</Words>
  <Application>WPS Presentation</Application>
  <PresentationFormat>Widescreen</PresentationFormat>
  <Paragraphs>137</Paragraphs>
  <Slides>16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SimSun</vt:lpstr>
      <vt:lpstr>Wingdings</vt:lpstr>
      <vt:lpstr>Times New Roman</vt:lpstr>
      <vt:lpstr>Times</vt:lpstr>
      <vt:lpstr>Times New Roman</vt:lpstr>
      <vt:lpstr>Corbel</vt:lpstr>
      <vt:lpstr>Microsoft YaHei</vt:lpstr>
      <vt:lpstr>Arial Unicode MS</vt:lpstr>
      <vt:lpstr>Calibri</vt:lpstr>
      <vt:lpstr>Corbel</vt:lpstr>
      <vt:lpstr>Bahnschrift Condensed</vt:lpstr>
      <vt:lpstr>Bahnschrift SemiBold</vt:lpstr>
      <vt:lpstr>Bahnschrift Light Condensed</vt:lpstr>
      <vt:lpstr>Bahnschrift SemiCondensed</vt:lpstr>
      <vt:lpstr>Bahnschrift SemiBold SemiCondensed</vt:lpstr>
      <vt:lpstr>Banded</vt:lpstr>
      <vt:lpstr>Product  Recommendation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ASUS</cp:lastModifiedBy>
  <cp:revision>234</cp:revision>
  <dcterms:created xsi:type="dcterms:W3CDTF">2021-07-19T08:51:00Z</dcterms:created>
  <dcterms:modified xsi:type="dcterms:W3CDTF">2023-08-19T18:35:46Z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24C564E99D68476586064DE953F12CB3</vt:lpwstr>
  </property>
  <property fmtid="{D5CDD505-2E9C-101B-9397-08002B2CF9AE}" pid="3" name="KSOProductBuildVer">
    <vt:lpwstr>1033-11.2.0.11219</vt:lpwstr>
  </property>
</Properties>
</file>