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6" autoAdjust="0"/>
    <p:restoredTop sz="94640" autoAdjust="0"/>
  </p:normalViewPr>
  <p:slideViewPr>
    <p:cSldViewPr snapToGrid="0">
      <p:cViewPr>
        <p:scale>
          <a:sx n="60" d="100"/>
          <a:sy n="60" d="100"/>
        </p:scale>
        <p:origin x="678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k Holmstead" userId="61264aad2b7d8f28" providerId="LiveId" clId="{A40A9251-D5BE-4280-BD27-8A0EC5409F70}"/>
    <pc:docChg chg="undo custSel addSld delSld modSld sldOrd">
      <pc:chgData name="Rick Holmstead" userId="61264aad2b7d8f28" providerId="LiveId" clId="{A40A9251-D5BE-4280-BD27-8A0EC5409F70}" dt="2019-02-11T06:53:22.012" v="37" actId="20577"/>
      <pc:docMkLst>
        <pc:docMk/>
      </pc:docMkLst>
      <pc:sldChg chg="modSp">
        <pc:chgData name="Rick Holmstead" userId="61264aad2b7d8f28" providerId="LiveId" clId="{A40A9251-D5BE-4280-BD27-8A0EC5409F70}" dt="2019-02-11T06:53:22.012" v="37" actId="20577"/>
        <pc:sldMkLst>
          <pc:docMk/>
          <pc:sldMk cId="3620577262" sldId="256"/>
        </pc:sldMkLst>
        <pc:spChg chg="mod">
          <ac:chgData name="Rick Holmstead" userId="61264aad2b7d8f28" providerId="LiveId" clId="{A40A9251-D5BE-4280-BD27-8A0EC5409F70}" dt="2019-02-11T06:53:22.012" v="37" actId="20577"/>
          <ac:spMkLst>
            <pc:docMk/>
            <pc:sldMk cId="3620577262" sldId="256"/>
            <ac:spMk id="2" creationId="{1EA8FF01-9103-4C57-9C47-860AB4AE1EE4}"/>
          </ac:spMkLst>
        </pc:spChg>
        <pc:spChg chg="mod">
          <ac:chgData name="Rick Holmstead" userId="61264aad2b7d8f28" providerId="LiveId" clId="{A40A9251-D5BE-4280-BD27-8A0EC5409F70}" dt="2019-02-11T06:00:52.999" v="28" actId="1076"/>
          <ac:spMkLst>
            <pc:docMk/>
            <pc:sldMk cId="3620577262" sldId="256"/>
            <ac:spMk id="3" creationId="{ED06A89A-1563-4DA6-96B7-A3A0B2FA64A8}"/>
          </ac:spMkLst>
        </pc:spChg>
        <pc:spChg chg="mod">
          <ac:chgData name="Rick Holmstead" userId="61264aad2b7d8f28" providerId="LiveId" clId="{A40A9251-D5BE-4280-BD27-8A0EC5409F70}" dt="2019-02-11T06:00:52.999" v="28" actId="1076"/>
          <ac:spMkLst>
            <pc:docMk/>
            <pc:sldMk cId="3620577262" sldId="256"/>
            <ac:spMk id="6" creationId="{C591B1F7-16AF-4F32-B440-49665A98AB06}"/>
          </ac:spMkLst>
        </pc:spChg>
        <pc:spChg chg="mod">
          <ac:chgData name="Rick Holmstead" userId="61264aad2b7d8f28" providerId="LiveId" clId="{A40A9251-D5BE-4280-BD27-8A0EC5409F70}" dt="2019-02-11T06:00:52.999" v="28" actId="1076"/>
          <ac:spMkLst>
            <pc:docMk/>
            <pc:sldMk cId="3620577262" sldId="256"/>
            <ac:spMk id="7" creationId="{1ED99610-B37D-4E2D-BD31-3F46026EE36C}"/>
          </ac:spMkLst>
        </pc:spChg>
        <pc:spChg chg="mod">
          <ac:chgData name="Rick Holmstead" userId="61264aad2b7d8f28" providerId="LiveId" clId="{A40A9251-D5BE-4280-BD27-8A0EC5409F70}" dt="2019-02-11T06:00:52.999" v="28" actId="1076"/>
          <ac:spMkLst>
            <pc:docMk/>
            <pc:sldMk cId="3620577262" sldId="256"/>
            <ac:spMk id="8" creationId="{AAF5CA5B-110C-405F-8227-03A92F4EF769}"/>
          </ac:spMkLst>
        </pc:spChg>
        <pc:spChg chg="mod">
          <ac:chgData name="Rick Holmstead" userId="61264aad2b7d8f28" providerId="LiveId" clId="{A40A9251-D5BE-4280-BD27-8A0EC5409F70}" dt="2019-02-11T06:00:52.999" v="28" actId="1076"/>
          <ac:spMkLst>
            <pc:docMk/>
            <pc:sldMk cId="3620577262" sldId="256"/>
            <ac:spMk id="9" creationId="{3146949D-93CA-404B-A976-6568D9704295}"/>
          </ac:spMkLst>
        </pc:spChg>
        <pc:spChg chg="mod">
          <ac:chgData name="Rick Holmstead" userId="61264aad2b7d8f28" providerId="LiveId" clId="{A40A9251-D5BE-4280-BD27-8A0EC5409F70}" dt="2019-02-11T06:00:52.999" v="28" actId="1076"/>
          <ac:spMkLst>
            <pc:docMk/>
            <pc:sldMk cId="3620577262" sldId="256"/>
            <ac:spMk id="10" creationId="{A03BAAAA-10B8-4590-9439-CB179C097D3B}"/>
          </ac:spMkLst>
        </pc:spChg>
        <pc:spChg chg="mod">
          <ac:chgData name="Rick Holmstead" userId="61264aad2b7d8f28" providerId="LiveId" clId="{A40A9251-D5BE-4280-BD27-8A0EC5409F70}" dt="2019-02-11T06:00:52.999" v="28" actId="1076"/>
          <ac:spMkLst>
            <pc:docMk/>
            <pc:sldMk cId="3620577262" sldId="256"/>
            <ac:spMk id="11" creationId="{AA22E5BB-B80F-4A30-9FEE-BA31FE34065F}"/>
          </ac:spMkLst>
        </pc:spChg>
      </pc:sldChg>
      <pc:sldChg chg="modSp">
        <pc:chgData name="Rick Holmstead" userId="61264aad2b7d8f28" providerId="LiveId" clId="{A40A9251-D5BE-4280-BD27-8A0EC5409F70}" dt="2019-02-11T06:02:10.979" v="31" actId="1076"/>
        <pc:sldMkLst>
          <pc:docMk/>
          <pc:sldMk cId="708921502" sldId="257"/>
        </pc:sldMkLst>
        <pc:spChg chg="mod">
          <ac:chgData name="Rick Holmstead" userId="61264aad2b7d8f28" providerId="LiveId" clId="{A40A9251-D5BE-4280-BD27-8A0EC5409F70}" dt="2019-02-11T06:02:10.979" v="31" actId="1076"/>
          <ac:spMkLst>
            <pc:docMk/>
            <pc:sldMk cId="708921502" sldId="257"/>
            <ac:spMk id="6" creationId="{C591B1F7-16AF-4F32-B440-49665A98AB06}"/>
          </ac:spMkLst>
        </pc:spChg>
        <pc:spChg chg="mod">
          <ac:chgData name="Rick Holmstead" userId="61264aad2b7d8f28" providerId="LiveId" clId="{A40A9251-D5BE-4280-BD27-8A0EC5409F70}" dt="2019-02-11T06:02:10.979" v="31" actId="1076"/>
          <ac:spMkLst>
            <pc:docMk/>
            <pc:sldMk cId="708921502" sldId="257"/>
            <ac:spMk id="7" creationId="{1ED99610-B37D-4E2D-BD31-3F46026EE36C}"/>
          </ac:spMkLst>
        </pc:spChg>
        <pc:spChg chg="mod">
          <ac:chgData name="Rick Holmstead" userId="61264aad2b7d8f28" providerId="LiveId" clId="{A40A9251-D5BE-4280-BD27-8A0EC5409F70}" dt="2019-02-11T06:02:10.979" v="31" actId="1076"/>
          <ac:spMkLst>
            <pc:docMk/>
            <pc:sldMk cId="708921502" sldId="257"/>
            <ac:spMk id="8" creationId="{AAF5CA5B-110C-405F-8227-03A92F4EF769}"/>
          </ac:spMkLst>
        </pc:spChg>
        <pc:spChg chg="mod">
          <ac:chgData name="Rick Holmstead" userId="61264aad2b7d8f28" providerId="LiveId" clId="{A40A9251-D5BE-4280-BD27-8A0EC5409F70}" dt="2019-02-11T06:02:10.979" v="31" actId="1076"/>
          <ac:spMkLst>
            <pc:docMk/>
            <pc:sldMk cId="708921502" sldId="257"/>
            <ac:spMk id="11" creationId="{AA22E5BB-B80F-4A30-9FEE-BA31FE34065F}"/>
          </ac:spMkLst>
        </pc:spChg>
        <pc:spChg chg="mod">
          <ac:chgData name="Rick Holmstead" userId="61264aad2b7d8f28" providerId="LiveId" clId="{A40A9251-D5BE-4280-BD27-8A0EC5409F70}" dt="2019-02-11T06:02:10.979" v="31" actId="1076"/>
          <ac:spMkLst>
            <pc:docMk/>
            <pc:sldMk cId="708921502" sldId="257"/>
            <ac:spMk id="14" creationId="{16CD622B-32B1-4AB7-BF65-C0A4169381C3}"/>
          </ac:spMkLst>
        </pc:spChg>
      </pc:sldChg>
      <pc:sldChg chg="add del ord">
        <pc:chgData name="Rick Holmstead" userId="61264aad2b7d8f28" providerId="LiveId" clId="{A40A9251-D5BE-4280-BD27-8A0EC5409F70}" dt="2019-02-11T05:40:30.744" v="2" actId="2696"/>
        <pc:sldMkLst>
          <pc:docMk/>
          <pc:sldMk cId="736942043" sldId="258"/>
        </pc:sldMkLst>
      </pc:sldChg>
      <pc:sldChg chg="add del ord">
        <pc:chgData name="Rick Holmstead" userId="61264aad2b7d8f28" providerId="LiveId" clId="{A40A9251-D5BE-4280-BD27-8A0EC5409F70}" dt="2019-02-11T05:50:24.710" v="12" actId="2696"/>
        <pc:sldMkLst>
          <pc:docMk/>
          <pc:sldMk cId="776522225" sldId="258"/>
        </pc:sldMkLst>
      </pc:sldChg>
      <pc:sldChg chg="delSp add">
        <pc:chgData name="Rick Holmstead" userId="61264aad2b7d8f28" providerId="LiveId" clId="{A40A9251-D5BE-4280-BD27-8A0EC5409F70}" dt="2019-02-11T05:58:21.618" v="26" actId="478"/>
        <pc:sldMkLst>
          <pc:docMk/>
          <pc:sldMk cId="1917960510" sldId="258"/>
        </pc:sldMkLst>
        <pc:spChg chg="del">
          <ac:chgData name="Rick Holmstead" userId="61264aad2b7d8f28" providerId="LiveId" clId="{A40A9251-D5BE-4280-BD27-8A0EC5409F70}" dt="2019-02-11T05:58:20.209" v="25" actId="478"/>
          <ac:spMkLst>
            <pc:docMk/>
            <pc:sldMk cId="1917960510" sldId="258"/>
            <ac:spMk id="2" creationId="{2E9AB94F-A01A-4BFE-8899-0EAEF47BA12A}"/>
          </ac:spMkLst>
        </pc:spChg>
        <pc:spChg chg="del">
          <ac:chgData name="Rick Holmstead" userId="61264aad2b7d8f28" providerId="LiveId" clId="{A40A9251-D5BE-4280-BD27-8A0EC5409F70}" dt="2019-02-11T05:58:21.618" v="26" actId="478"/>
          <ac:spMkLst>
            <pc:docMk/>
            <pc:sldMk cId="1917960510" sldId="258"/>
            <ac:spMk id="3" creationId="{C7688EB4-8AAF-4B59-9D4E-FDBC6FCC4020}"/>
          </ac:spMkLst>
        </pc:spChg>
      </pc:sldChg>
      <pc:sldChg chg="delSp add del ord">
        <pc:chgData name="Rick Holmstead" userId="61264aad2b7d8f28" providerId="LiveId" clId="{A40A9251-D5BE-4280-BD27-8A0EC5409F70}" dt="2019-02-11T05:41:42.737" v="9" actId="2696"/>
        <pc:sldMkLst>
          <pc:docMk/>
          <pc:sldMk cId="2042713909" sldId="258"/>
        </pc:sldMkLst>
        <pc:spChg chg="del">
          <ac:chgData name="Rick Holmstead" userId="61264aad2b7d8f28" providerId="LiveId" clId="{A40A9251-D5BE-4280-BD27-8A0EC5409F70}" dt="2019-02-11T05:40:45.201" v="5" actId="478"/>
          <ac:spMkLst>
            <pc:docMk/>
            <pc:sldMk cId="2042713909" sldId="258"/>
            <ac:spMk id="2" creationId="{5DA6363B-80C6-455C-ABB3-5E3ED22036AA}"/>
          </ac:spMkLst>
        </pc:spChg>
        <pc:spChg chg="del">
          <ac:chgData name="Rick Holmstead" userId="61264aad2b7d8f28" providerId="LiveId" clId="{A40A9251-D5BE-4280-BD27-8A0EC5409F70}" dt="2019-02-11T05:40:46.952" v="6" actId="478"/>
          <ac:spMkLst>
            <pc:docMk/>
            <pc:sldMk cId="2042713909" sldId="258"/>
            <ac:spMk id="3" creationId="{66ABBD92-0E60-41EC-A353-9F3D436E1E73}"/>
          </ac:spMkLst>
        </pc:spChg>
      </pc:sldChg>
      <pc:sldChg chg="delSp add del">
        <pc:chgData name="Rick Holmstead" userId="61264aad2b7d8f28" providerId="LiveId" clId="{A40A9251-D5BE-4280-BD27-8A0EC5409F70}" dt="2019-02-11T05:54:03.382" v="16" actId="2696"/>
        <pc:sldMkLst>
          <pc:docMk/>
          <pc:sldMk cId="3716776455" sldId="258"/>
        </pc:sldMkLst>
        <pc:spChg chg="del">
          <ac:chgData name="Rick Holmstead" userId="61264aad2b7d8f28" providerId="LiveId" clId="{A40A9251-D5BE-4280-BD27-8A0EC5409F70}" dt="2019-02-11T05:50:34.449" v="14" actId="478"/>
          <ac:spMkLst>
            <pc:docMk/>
            <pc:sldMk cId="3716776455" sldId="258"/>
            <ac:spMk id="2" creationId="{D061EEE4-8B1D-4D10-A089-D4BEDC327E19}"/>
          </ac:spMkLst>
        </pc:spChg>
        <pc:spChg chg="del">
          <ac:chgData name="Rick Holmstead" userId="61264aad2b7d8f28" providerId="LiveId" clId="{A40A9251-D5BE-4280-BD27-8A0EC5409F70}" dt="2019-02-11T05:50:35.873" v="15" actId="478"/>
          <ac:spMkLst>
            <pc:docMk/>
            <pc:sldMk cId="3716776455" sldId="258"/>
            <ac:spMk id="3" creationId="{F99E1558-BBF1-4751-9419-8F499453C133}"/>
          </ac:spMkLst>
        </pc:spChg>
      </pc:sldChg>
      <pc:sldChg chg="add del">
        <pc:chgData name="Rick Holmstead" userId="61264aad2b7d8f28" providerId="LiveId" clId="{A40A9251-D5BE-4280-BD27-8A0EC5409F70}" dt="2019-02-11T05:58:13.439" v="23" actId="2696"/>
        <pc:sldMkLst>
          <pc:docMk/>
          <pc:sldMk cId="3928351308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FD13F-3257-4AE6-9495-9627E7AFE11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20F34-CC64-404B-AE2A-3750AEC31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80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20F34-CC64-404B-AE2A-3750AEC316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97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FF01-9103-4C57-9C47-860AB4AE1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5162" y="2670781"/>
            <a:ext cx="8320216" cy="2185129"/>
          </a:xfrm>
        </p:spPr>
        <p:txBody>
          <a:bodyPr>
            <a:noAutofit/>
          </a:bodyPr>
          <a:lstStyle/>
          <a:p>
            <a:r>
              <a:rPr lang="en-US" sz="52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OCR A Extended" panose="02010509020102010303" pitchFamily="50" charset="0"/>
              </a:rPr>
              <a:t>CSS :nth-child() &amp; </a:t>
            </a:r>
            <a:br>
              <a:rPr lang="en-US" sz="52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OCR A Extended" panose="02010509020102010303" pitchFamily="50" charset="0"/>
              </a:rPr>
            </a:br>
            <a:r>
              <a:rPr lang="en-US" sz="5200" b="1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OCR A Extended" panose="02010509020102010303" pitchFamily="50" charset="0"/>
              </a:rPr>
              <a:t>	:</a:t>
            </a:r>
            <a:r>
              <a:rPr lang="en-US" sz="52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OCR A Extended" panose="02010509020102010303" pitchFamily="50" charset="0"/>
              </a:rPr>
              <a:t>nth-of-type() </a:t>
            </a:r>
            <a:br>
              <a:rPr lang="en-US" sz="52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OCR A Extended" panose="02010509020102010303" pitchFamily="50" charset="0"/>
              </a:rPr>
            </a:br>
            <a:r>
              <a:rPr lang="en-US" sz="52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OCR A Extended" panose="02010509020102010303" pitchFamily="50" charset="0"/>
              </a:rPr>
              <a:t>		Pseudo Class</a:t>
            </a:r>
            <a:endParaRPr lang="en-US" sz="5200" b="1" dirty="0">
              <a:solidFill>
                <a:schemeClr val="bg1">
                  <a:lumMod val="95000"/>
                  <a:lumOff val="5000"/>
                </a:schemeClr>
              </a:solidFill>
              <a:latin typeface="OCR A Extended" panose="02010509020102010303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6A89A-1563-4DA6-96B7-A3A0B2FA6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162" y="5086574"/>
            <a:ext cx="8254316" cy="1344827"/>
          </a:xfrm>
        </p:spPr>
        <p:txBody>
          <a:bodyPr/>
          <a:lstStyle/>
          <a:p>
            <a:r>
              <a:rPr lang="en-US" dirty="0">
                <a:latin typeface="OCR A Extended" panose="02010509020102010303" pitchFamily="50" charset="0"/>
              </a:rPr>
              <a:t> Week 8: Student Presentation  |  By: Rick Holmstead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91B1F7-16AF-4F32-B440-49665A98AB06}"/>
              </a:ext>
            </a:extLst>
          </p:cNvPr>
          <p:cNvSpPr txBox="1"/>
          <p:nvPr/>
        </p:nvSpPr>
        <p:spPr>
          <a:xfrm>
            <a:off x="2093190" y="993567"/>
            <a:ext cx="5329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&lt;!DOCTYPE html&gt;</a:t>
            </a:r>
          </a:p>
          <a:p>
            <a:r>
              <a:rPr lang="en-US" sz="800" dirty="0"/>
              <a:t>&lt;html </a:t>
            </a:r>
            <a:r>
              <a:rPr lang="en-US" sz="800" dirty="0" err="1"/>
              <a:t>lang</a:t>
            </a:r>
            <a:r>
              <a:rPr lang="en-US" sz="800" dirty="0"/>
              <a:t>="</a:t>
            </a:r>
            <a:r>
              <a:rPr lang="en-US" sz="800" dirty="0" err="1"/>
              <a:t>en</a:t>
            </a:r>
            <a:r>
              <a:rPr lang="en-US" sz="800" dirty="0"/>
              <a:t>-us"&gt;</a:t>
            </a:r>
          </a:p>
          <a:p>
            <a:r>
              <a:rPr lang="en-US" sz="800" dirty="0"/>
              <a:t>     &lt;head&gt;</a:t>
            </a:r>
          </a:p>
          <a:p>
            <a:r>
              <a:rPr lang="en-US" sz="800" dirty="0"/>
              <a:t>            &lt;title&gt;CIT 230 Student Presentation | Rick Holmstead | BYU-Idaho&lt;/title&gt;</a:t>
            </a:r>
          </a:p>
          <a:p>
            <a:r>
              <a:rPr lang="en-US" sz="800" dirty="0"/>
              <a:t>            &lt;meta charset="utf-8"&gt;</a:t>
            </a:r>
          </a:p>
          <a:p>
            <a:r>
              <a:rPr lang="en-US" sz="800" dirty="0"/>
              <a:t>            &lt;meta name="viewport" content="width=device-width, initial-scale=1, maximum-scale=1"&gt;</a:t>
            </a:r>
          </a:p>
          <a:p>
            <a:r>
              <a:rPr lang="en-US" sz="800" dirty="0"/>
              <a:t>            &lt;meta name="description" content="Student Presentation: Week 8: CSS nth-child and nth-of-type Pseudo Class"&gt;</a:t>
            </a:r>
          </a:p>
          <a:p>
            <a:r>
              <a:rPr lang="en-US" sz="800" dirty="0"/>
              <a:t>            &lt;link </a:t>
            </a:r>
            <a:r>
              <a:rPr lang="en-US" sz="800" dirty="0" err="1"/>
              <a:t>rel</a:t>
            </a:r>
            <a:r>
              <a:rPr lang="en-US" sz="800" dirty="0"/>
              <a:t>="stylesheet" </a:t>
            </a:r>
            <a:r>
              <a:rPr lang="en-US" sz="800" dirty="0" err="1"/>
              <a:t>href</a:t>
            </a:r>
            <a:r>
              <a:rPr lang="en-US" sz="800" dirty="0"/>
              <a:t>="</a:t>
            </a:r>
            <a:r>
              <a:rPr lang="en-US" sz="800" dirty="0" err="1"/>
              <a:t>css</a:t>
            </a:r>
            <a:r>
              <a:rPr lang="en-US" sz="800" dirty="0"/>
              <a:t>/presentation.css"&gt;</a:t>
            </a:r>
          </a:p>
          <a:p>
            <a:r>
              <a:rPr lang="en-US" sz="800" dirty="0"/>
              <a:t>     &lt;/head&gt;</a:t>
            </a:r>
          </a:p>
          <a:p>
            <a:endParaRPr lang="en-US" sz="800" dirty="0"/>
          </a:p>
          <a:p>
            <a:r>
              <a:rPr lang="en-US" sz="800" dirty="0"/>
              <a:t>     &lt;body&gt;</a:t>
            </a:r>
          </a:p>
          <a:p>
            <a:r>
              <a:rPr lang="en-US" sz="800" dirty="0"/>
              <a:t>          &lt;header&gt;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D99610-B37D-4E2D-BD31-3F46026EE36C}"/>
              </a:ext>
            </a:extLst>
          </p:cNvPr>
          <p:cNvSpPr txBox="1"/>
          <p:nvPr/>
        </p:nvSpPr>
        <p:spPr>
          <a:xfrm>
            <a:off x="2444196" y="3053575"/>
            <a:ext cx="4548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&lt;h1&gt;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5CA5B-110C-405F-8227-03A92F4EF769}"/>
              </a:ext>
            </a:extLst>
          </p:cNvPr>
          <p:cNvSpPr txBox="1"/>
          <p:nvPr/>
        </p:nvSpPr>
        <p:spPr>
          <a:xfrm>
            <a:off x="9302201" y="4477770"/>
            <a:ext cx="512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&lt;/h1&gt;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46949D-93CA-404B-A976-6568D9704295}"/>
              </a:ext>
            </a:extLst>
          </p:cNvPr>
          <p:cNvSpPr txBox="1"/>
          <p:nvPr/>
        </p:nvSpPr>
        <p:spPr>
          <a:xfrm>
            <a:off x="2444195" y="5218692"/>
            <a:ext cx="4548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&lt;h2&gt;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3BAAAA-10B8-4590-9439-CB179C097D3B}"/>
              </a:ext>
            </a:extLst>
          </p:cNvPr>
          <p:cNvSpPr txBox="1"/>
          <p:nvPr/>
        </p:nvSpPr>
        <p:spPr>
          <a:xfrm>
            <a:off x="10706747" y="5235484"/>
            <a:ext cx="537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&lt;/h2&gt;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22E5BB-B80F-4A30-9FEE-BA31FE34065F}"/>
              </a:ext>
            </a:extLst>
          </p:cNvPr>
          <p:cNvSpPr txBox="1"/>
          <p:nvPr/>
        </p:nvSpPr>
        <p:spPr>
          <a:xfrm>
            <a:off x="2093190" y="5666621"/>
            <a:ext cx="53298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     &lt;/header&gt;</a:t>
            </a:r>
          </a:p>
        </p:txBody>
      </p:sp>
    </p:spTree>
    <p:extLst>
      <p:ext uri="{BB962C8B-B14F-4D97-AF65-F5344CB8AC3E}">
        <p14:creationId xmlns:p14="http://schemas.microsoft.com/office/powerpoint/2010/main" val="362057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960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591B1F7-16AF-4F32-B440-49665A98AB06}"/>
              </a:ext>
            </a:extLst>
          </p:cNvPr>
          <p:cNvSpPr txBox="1"/>
          <p:nvPr/>
        </p:nvSpPr>
        <p:spPr>
          <a:xfrm>
            <a:off x="2290917" y="1892976"/>
            <a:ext cx="53298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          &lt;footer&gt;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D99610-B37D-4E2D-BD31-3F46026EE36C}"/>
              </a:ext>
            </a:extLst>
          </p:cNvPr>
          <p:cNvSpPr txBox="1"/>
          <p:nvPr/>
        </p:nvSpPr>
        <p:spPr>
          <a:xfrm>
            <a:off x="4500973" y="3919151"/>
            <a:ext cx="4548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&lt;h1&gt;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5CA5B-110C-405F-8227-03A92F4EF769}"/>
              </a:ext>
            </a:extLst>
          </p:cNvPr>
          <p:cNvSpPr txBox="1"/>
          <p:nvPr/>
        </p:nvSpPr>
        <p:spPr>
          <a:xfrm>
            <a:off x="7653240" y="3919151"/>
            <a:ext cx="512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&lt;/h1&gt;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22E5BB-B80F-4A30-9FEE-BA31FE34065F}"/>
              </a:ext>
            </a:extLst>
          </p:cNvPr>
          <p:cNvSpPr txBox="1"/>
          <p:nvPr/>
        </p:nvSpPr>
        <p:spPr>
          <a:xfrm>
            <a:off x="2290916" y="5729883"/>
            <a:ext cx="532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          &lt;/footer&gt;</a:t>
            </a:r>
          </a:p>
          <a:p>
            <a:r>
              <a:rPr lang="en-US" sz="800" dirty="0"/>
              <a:t>     &lt;body/&gt;</a:t>
            </a:r>
          </a:p>
          <a:p>
            <a:r>
              <a:rPr lang="en-US" sz="800" dirty="0"/>
              <a:t>&lt;/html&gt;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6CD622B-32B1-4AB7-BF65-C0A416938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5259" y="3429000"/>
            <a:ext cx="2998576" cy="980302"/>
          </a:xfrm>
        </p:spPr>
        <p:txBody>
          <a:bodyPr>
            <a:noAutofit/>
          </a:bodyPr>
          <a:lstStyle/>
          <a:p>
            <a:r>
              <a:rPr lang="en-US" sz="52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OCR A Extended" panose="02010509020102010303" pitchFamily="50" charset="0"/>
              </a:rPr>
              <a:t>The End</a:t>
            </a:r>
            <a:endParaRPr lang="en-US" sz="5200" b="1" dirty="0">
              <a:solidFill>
                <a:schemeClr val="bg1">
                  <a:lumMod val="95000"/>
                  <a:lumOff val="5000"/>
                </a:schemeClr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921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123</TotalTime>
  <Words>163</Words>
  <Application>Microsoft Office PowerPoint</Application>
  <PresentationFormat>Widescreen</PresentationFormat>
  <Paragraphs>27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OCR A Extended</vt:lpstr>
      <vt:lpstr>Tw Cen MT</vt:lpstr>
      <vt:lpstr>Circuit</vt:lpstr>
      <vt:lpstr>CSS :nth-child() &amp;   :nth-of-type()    Pseudo Class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nth-child &amp;   nth-of-type Pseudo Class</dc:title>
  <dc:creator>Rick Holmstead</dc:creator>
  <cp:lastModifiedBy>Rick Holmstead</cp:lastModifiedBy>
  <cp:revision>6</cp:revision>
  <dcterms:created xsi:type="dcterms:W3CDTF">2019-02-11T04:49:31Z</dcterms:created>
  <dcterms:modified xsi:type="dcterms:W3CDTF">2019-02-11T06:53:23Z</dcterms:modified>
</cp:coreProperties>
</file>