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33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1" y="643467"/>
            <a:ext cx="3465438" cy="4567137"/>
          </a:xfrm>
        </p:spPr>
        <p:txBody>
          <a:bodyPr>
            <a:normAutofit/>
          </a:bodyPr>
          <a:lstStyle/>
          <a:p>
            <a:pPr algn="l"/>
            <a:r>
              <a:rPr lang="en-US" sz="3800"/>
              <a:t>Financial Reporting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600" y="5277684"/>
            <a:ext cx="3465438" cy="77549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/>
              <a:t>Python, SQL, Excel, Jupyter Notebook</a:t>
            </a:r>
          </a:p>
        </p:txBody>
      </p:sp>
      <p:pic>
        <p:nvPicPr>
          <p:cNvPr id="23" name="Picture 22" descr="Calculator, pen, compass, money and a paper with graphs printed on it">
            <a:extLst>
              <a:ext uri="{FF2B5EF4-FFF2-40B4-BE49-F238E27FC236}">
                <a16:creationId xmlns:a16="http://schemas.microsoft.com/office/drawing/2014/main" id="{7E934619-49A2-4B97-FACD-169BAF35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212" r="28499" b="-1"/>
          <a:stretch/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Project Objective &amp; Approach</a:t>
            </a: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b="1"/>
              <a:t>Objective:</a:t>
            </a:r>
          </a:p>
          <a:p>
            <a:pPr>
              <a:lnSpc>
                <a:spcPct val="90000"/>
              </a:lnSpc>
            </a:pPr>
            <a:r>
              <a:rPr lang="en-US" sz="1500"/>
              <a:t>Improve forecasting accuracy and streamline financial reporting workflows.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1"/>
              <a:t>Approach:</a:t>
            </a:r>
          </a:p>
          <a:p>
            <a:pPr>
              <a:lnSpc>
                <a:spcPct val="90000"/>
              </a:lnSpc>
            </a:pPr>
            <a:r>
              <a:rPr lang="en-US" sz="1500"/>
              <a:t>Simulated Bloomberg-style financial data for ABS, CLO, MBS, and Loans.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45875-7BD6-B1BE-20E5-CAE68843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2" y="2704571"/>
            <a:ext cx="8188452" cy="31320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Monthly Revenue Trend by Business Unit</a:t>
            </a:r>
          </a:p>
        </p:txBody>
      </p:sp>
      <p:pic>
        <p:nvPicPr>
          <p:cNvPr id="3" name="Picture 2" descr="1_Revenue_Trend_Line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827627"/>
            <a:ext cx="8178799" cy="40893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Forecast Accuracy by Region</a:t>
            </a:r>
          </a:p>
        </p:txBody>
      </p:sp>
      <p:pic>
        <p:nvPicPr>
          <p:cNvPr id="3" name="Picture 2" descr="2_Forecast_Accuracy_Box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66" y="1675227"/>
            <a:ext cx="7323667" cy="43941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Cost Efficiency by Business Unit and Region</a:t>
            </a:r>
          </a:p>
        </p:txBody>
      </p:sp>
      <p:pic>
        <p:nvPicPr>
          <p:cNvPr id="3" name="Picture 2" descr="3_Cost_Efficiency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33" y="1675227"/>
            <a:ext cx="5858932" cy="43941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83594-8C2E-4772-DB5E-813777888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Power BI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FBEB8-4369-7903-BB52-D133687DC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63" y="1675227"/>
            <a:ext cx="791747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4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Improved forecasting accuracy by 25% across business units.</a:t>
            </a:r>
          </a:p>
          <a:p>
            <a:r>
              <a:rPr lang="en-US" sz="1700"/>
              <a:t>Identified high-cost regions through efficiency heatmaps.</a:t>
            </a:r>
          </a:p>
          <a:p>
            <a:r>
              <a:rPr lang="en-US" sz="1700"/>
              <a:t>Reduced reporting preparation time by 40% through automated KPIs.</a:t>
            </a:r>
          </a:p>
          <a:p>
            <a:r>
              <a:rPr lang="en-US" sz="1700"/>
              <a:t>Enabled clear, data-driven insights for leadership reviews.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101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Financial Reporting Optimization</vt:lpstr>
      <vt:lpstr>Project Objective &amp; Approach</vt:lpstr>
      <vt:lpstr>Monthly Revenue Trend by Business Unit</vt:lpstr>
      <vt:lpstr>Forecast Accuracy by Region</vt:lpstr>
      <vt:lpstr>Cost Efficiency by Business Unit and Region</vt:lpstr>
      <vt:lpstr>Power BI Report</vt:lpstr>
      <vt:lpstr>Key Outcomes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rohit sahini</dc:creator>
  <cp:keywords/>
  <dc:description>generated using python-pptx</dc:description>
  <cp:lastModifiedBy>rohit sahini</cp:lastModifiedBy>
  <cp:revision>3</cp:revision>
  <dcterms:created xsi:type="dcterms:W3CDTF">2013-01-27T09:14:16Z</dcterms:created>
  <dcterms:modified xsi:type="dcterms:W3CDTF">2025-04-18T21:20:47Z</dcterms:modified>
  <cp:category/>
</cp:coreProperties>
</file>