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589"/>
  </p:normalViewPr>
  <p:slideViewPr>
    <p:cSldViewPr snapToGrid="0">
      <p:cViewPr varScale="1">
        <p:scale>
          <a:sx n="106" d="100"/>
          <a:sy n="106" d="100"/>
        </p:scale>
        <p:origin x="15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486-12D5-AA7D-C5D4-B9D7B4E6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46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065A-9328-B35C-D0DB-F93FB92F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54071C6-FBBB-87A4-9042-E5DC2E9B6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-356175"/>
            <a:ext cx="2594458" cy="2410780"/>
          </a:xfrm>
          <a:prstGeom prst="rect">
            <a:avLst/>
          </a:prstGeom>
        </p:spPr>
      </p:pic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2F14D16E-B74E-3C91-3E99-4C4A4144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2144405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439EF548-024E-F340-BED7-E9E002136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4644985"/>
            <a:ext cx="2594458" cy="2410780"/>
          </a:xfrm>
          <a:prstGeom prst="rect">
            <a:avLst/>
          </a:prstGeom>
        </p:spPr>
      </p:pic>
      <p:pic>
        <p:nvPicPr>
          <p:cNvPr id="16" name="Picture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321EE09-77FB-DCAB-E4DE-AA53E403D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857" y="5924707"/>
            <a:ext cx="685486" cy="6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6C3-F2DA-DA3E-26F3-CEF46E5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9115F-773B-4D5D-422C-42B4CEFB2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FFC-E133-74A0-A63A-30F1596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071B-2F24-580D-72E0-610172D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F505-4573-3E9D-86DD-EE475F27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7A3F6-28D6-C99C-E079-87D2CA51B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17BB3-374F-B054-2DE2-896CD26B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490D-8BA9-3E7A-FEC0-EF96459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B76-55FE-8F91-A8F1-C235FA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4C77-0A69-2BC4-4EDC-56A00DA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3F9541-675B-0B01-E8C3-53D42441F589}"/>
              </a:ext>
            </a:extLst>
          </p:cNvPr>
          <p:cNvSpPr/>
          <p:nvPr userDrawn="1"/>
        </p:nvSpPr>
        <p:spPr>
          <a:xfrm>
            <a:off x="0" y="-12557"/>
            <a:ext cx="12192000" cy="138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9ABA-A4CB-DE08-27CE-B515B2F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8" y="18255"/>
            <a:ext cx="8920276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F393-131E-7575-9537-6AB5EAE7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1558138"/>
            <a:ext cx="11495227" cy="4487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-up of a pink and white object&#10;&#10;AI-generated content may be incorrect.">
            <a:extLst>
              <a:ext uri="{FF2B5EF4-FFF2-40B4-BE49-F238E27FC236}">
                <a16:creationId xmlns:a16="http://schemas.microsoft.com/office/drawing/2014/main" id="{085545A7-C02E-4DBE-D732-090F1A1DC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708" y="-12557"/>
            <a:ext cx="3333292" cy="13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C39-8824-6018-A805-47613E5D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803B-5551-AC35-A5D0-CF2464E0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D3E-44F5-B8DE-8008-DC82B824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8FF6-C57F-E600-8009-99B639B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BED-F560-E324-9BBE-9062962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9C6-CB88-8188-1BE8-3C8F2351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F732-1EC9-B0FA-B4BA-EF4BAE13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7EC9-8A74-F9CD-D289-6C4E2B23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E68D-9FF1-D112-4204-F9C4135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327-3A16-E2AC-629C-7052EC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550-5617-FB95-4BD3-C6EF5C4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4A5-14D7-2C7E-AABD-7DA5193F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CF3E-AC9A-6339-EFDD-C80093E3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8B2-6D0B-CE40-3894-0D5F29C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54C36-FEF8-076E-9A73-D1F8A492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6AF39-BAC5-0A0F-E1C8-EC756767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F727A-AE6D-F0E7-EAE0-548502B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74350-DC7E-B634-1884-218CAA3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8B5C0-BA3F-2991-6064-7B26730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3119-2264-B0BF-CD06-2A90009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7EA6-9F3A-7A9D-2908-331892DA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4D32-1D00-D11A-2F84-A818CDC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C2A6-51A8-4183-36DB-F565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7B51-BE8E-ED9C-33BB-C8E5434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9FAD-6A12-8DDD-3F31-A67C7AF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F3F-B9E5-64CF-BB38-F664D18F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E6AA-D5D0-8837-B2B9-A9F7DA0D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882C-C5E6-5DE0-9D70-2B0EE35A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DB6B-BBF7-EEFA-8C52-919201F3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04BD-EE05-B8AF-FFE5-D8EDACD9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79A-3136-0F4B-6FFD-870BCD4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62E85-ED92-F9EE-46F4-C9152EA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96A-803A-CBEB-C698-8D35DBC2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8F84-812D-B43E-287D-894FAF97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5B17-5C13-2A48-9BC6-8354C17F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E1D6-700B-A1A0-A24A-1DF8EB3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B4CF-36A1-2BB5-237C-E63C939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2792-6BBE-D0B3-2F5C-C0F6787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C7DBD-9625-97BF-F881-ACD288ED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CB30-C080-4ACC-39FE-160A0618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8B30371-B2D3-BE18-CE0F-A5588EC3D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60175" y="6247423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scadia Code" pitchFamily="49" charset="0"/>
          <a:ea typeface="Cascadia Code" pitchFamily="49" charset="0"/>
          <a:cs typeface="Cascadia Code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E46F-A5DE-B516-79FD-2B41E6AE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685" y="161451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Azure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Dev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Summit</a:t>
            </a:r>
            <a:endParaRPr lang="en-US" sz="6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E77-8E22-DB95-4B8D-FCDF0418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638" y="3975111"/>
            <a:ext cx="3118156" cy="9773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October 13 – 16  2025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FIL Lisbon, Portugal</a:t>
            </a:r>
          </a:p>
        </p:txBody>
      </p:sp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EC29E400-A741-AB68-F0A2-4511C5EF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-348618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ACBEA129-970C-9A7E-A683-8F221509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2151962"/>
            <a:ext cx="2594458" cy="2410780"/>
          </a:xfrm>
          <a:prstGeom prst="rect">
            <a:avLst/>
          </a:prstGeom>
        </p:spPr>
      </p:pic>
      <p:pic>
        <p:nvPicPr>
          <p:cNvPr id="12" name="Picture 11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4C29D40-36BD-F389-85EB-EE2E76A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4652542"/>
            <a:ext cx="2594458" cy="24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6FE28-C370-AE57-5D9B-201D182D8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minimal APIs</a:t>
            </a:r>
            <a:br>
              <a:rPr lang="en-US" dirty="0"/>
            </a:br>
            <a:r>
              <a:rPr lang="en-US" dirty="0"/>
              <a:t>from scratch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D01D9-027C-0C56-03C7-4681E6A9F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Safia Abdalla</a:t>
            </a:r>
          </a:p>
          <a:p>
            <a:r>
              <a:rPr lang="en-US" dirty="0"/>
              <a:t>Principal Software Engineer, Microsoft</a:t>
            </a:r>
          </a:p>
        </p:txBody>
      </p:sp>
    </p:spTree>
    <p:extLst>
      <p:ext uri="{BB962C8B-B14F-4D97-AF65-F5344CB8AC3E}">
        <p14:creationId xmlns:p14="http://schemas.microsoft.com/office/powerpoint/2010/main" val="33923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0F3F3-6CA0-4D71-5734-D0512A5F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DCA2F5-6DFA-2EE1-0059-819B3D61B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11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S PowerPoint Template" id="{95B28397-A324-8B46-A032-37B66E207C27}" vid="{2E6A01CC-FC8F-B747-A43F-FF36C3A13E6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Cascadia Code</vt:lpstr>
      <vt:lpstr>Office Theme</vt:lpstr>
      <vt:lpstr>Azure Dev Summit</vt:lpstr>
      <vt:lpstr>Building minimal APIs from scratch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Abdalla</dc:creator>
  <cp:lastModifiedBy>Safia Abdalla</cp:lastModifiedBy>
  <cp:revision>1</cp:revision>
  <dcterms:created xsi:type="dcterms:W3CDTF">2025-10-10T04:24:05Z</dcterms:created>
  <dcterms:modified xsi:type="dcterms:W3CDTF">2025-10-10T04:25:55Z</dcterms:modified>
</cp:coreProperties>
</file>