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32"/>
    <p:restoredTop sz="75132"/>
  </p:normalViewPr>
  <p:slideViewPr>
    <p:cSldViewPr snapToGrid="0">
      <p:cViewPr varScale="1">
        <p:scale>
          <a:sx n="110" d="100"/>
          <a:sy n="110" d="100"/>
        </p:scale>
        <p:origin x="2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FA784-1A54-8144-8112-372B8F187B20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4F8BA-377F-2A47-A1D5-E558C69F9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62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.NET team working on ASP.NET Core and Aspire</a:t>
            </a:r>
          </a:p>
          <a:p>
            <a:pPr marL="171450" indent="-171450">
              <a:buFontTx/>
              <a:buChar char="-"/>
            </a:pPr>
            <a:r>
              <a:rPr lang="en-US" dirty="0"/>
              <a:t>Blog (what I’m building and how I am building it)</a:t>
            </a:r>
          </a:p>
          <a:p>
            <a:pPr marL="171450" indent="-171450">
              <a:buFontTx/>
              <a:buChar char="-"/>
            </a:pPr>
            <a:r>
              <a:rPr lang="en-US" dirty="0"/>
              <a:t>Today I want to build minimal APIs from scratch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Poll for who uses minimal APIs? ASP.NET Core? Controllers?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Why this talk?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Understanding of framework internals, help you debug and understand </a:t>
            </a:r>
            <a:r>
              <a:rPr lang="en-US" dirty="0" err="1"/>
              <a:t>stacktraces</a:t>
            </a:r>
            <a:r>
              <a:rPr lang="en-US" dirty="0"/>
              <a:t>, see how all the pieces fit, fun to understand how stuff works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Run of show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Two part talk: time for questions at the end of the each session, we’ll do a recap at the start of the second session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Stay for all parts, leave or bring more friends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At the end we’ll push the changes to GitHub and generate QR code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Live coding session: no using AI and no using types from ASP.NET </a:t>
            </a:r>
            <a:r>
              <a:rPr lang="en-US"/>
              <a:t>Shared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4F8BA-377F-2A47-A1D5-E558C69F93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63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F486-12D5-AA7D-C5D4-B9D7B4E6A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124638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4065A-9328-B35C-D0DB-F93FB92FD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A white star with black background&#10;&#10;AI-generated content may be incorrect.">
            <a:extLst>
              <a:ext uri="{FF2B5EF4-FFF2-40B4-BE49-F238E27FC236}">
                <a16:creationId xmlns:a16="http://schemas.microsoft.com/office/drawing/2014/main" id="{554071C6-FBBB-87A4-9042-E5DC2E9B61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53298" y="-356175"/>
            <a:ext cx="2594458" cy="2410780"/>
          </a:xfrm>
          <a:prstGeom prst="rect">
            <a:avLst/>
          </a:prstGeom>
        </p:spPr>
      </p:pic>
      <p:pic>
        <p:nvPicPr>
          <p:cNvPr id="10" name="Picture 9" descr="A white star with black background&#10;&#10;AI-generated content may be incorrect.">
            <a:extLst>
              <a:ext uri="{FF2B5EF4-FFF2-40B4-BE49-F238E27FC236}">
                <a16:creationId xmlns:a16="http://schemas.microsoft.com/office/drawing/2014/main" id="{2F14D16E-B74E-3C91-3E99-4C4A41443E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53298" y="2144405"/>
            <a:ext cx="2594458" cy="2410780"/>
          </a:xfrm>
          <a:prstGeom prst="rect">
            <a:avLst/>
          </a:prstGeom>
        </p:spPr>
      </p:pic>
      <p:pic>
        <p:nvPicPr>
          <p:cNvPr id="11" name="Picture 10" descr="A white star with black background&#10;&#10;AI-generated content may be incorrect.">
            <a:extLst>
              <a:ext uri="{FF2B5EF4-FFF2-40B4-BE49-F238E27FC236}">
                <a16:creationId xmlns:a16="http://schemas.microsoft.com/office/drawing/2014/main" id="{439EF548-024E-F340-BED7-E9E0021368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53298" y="4644985"/>
            <a:ext cx="2594458" cy="2410780"/>
          </a:xfrm>
          <a:prstGeom prst="rect">
            <a:avLst/>
          </a:prstGeom>
        </p:spPr>
      </p:pic>
      <p:pic>
        <p:nvPicPr>
          <p:cNvPr id="16" name="Picture 1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F321EE09-77FB-DCAB-E4DE-AA53E403D7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6857" y="5924707"/>
            <a:ext cx="685486" cy="68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4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66C3-F2DA-DA3E-26F3-CEF46E57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9115F-773B-4D5D-422C-42B4CEFB2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E6FFC-E133-74A0-A63A-30F1596D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68AD79-1D76-074A-BA18-519120094622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9071B-2F24-580D-72E0-610172D6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6F505-4573-3E9D-86DD-EE475F27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1F9454-B0D0-124D-8919-3870BF53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97A3F6-28D6-C99C-E079-87D2CA51B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17BB3-374F-B054-2DE2-896CD26B9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A490D-8BA9-3E7A-FEC0-EF964597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68AD79-1D76-074A-BA18-519120094622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40B76-55FE-8F91-A8F1-C235FAE9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94C77-0A69-2BC4-4EDC-56A00DA6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1F9454-B0D0-124D-8919-3870BF53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0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3F9541-675B-0B01-E8C3-53D42441F589}"/>
              </a:ext>
            </a:extLst>
          </p:cNvPr>
          <p:cNvSpPr/>
          <p:nvPr userDrawn="1"/>
        </p:nvSpPr>
        <p:spPr>
          <a:xfrm>
            <a:off x="0" y="-12557"/>
            <a:ext cx="12192000" cy="13871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179ABA-A4CB-DE08-27CE-B515B2FAC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58" y="18255"/>
            <a:ext cx="8920276" cy="1325563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F393-131E-7575-9537-6AB5EAE76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57" y="1558138"/>
            <a:ext cx="11495227" cy="4487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A close-up of a pink and white object&#10;&#10;AI-generated content may be incorrect.">
            <a:extLst>
              <a:ext uri="{FF2B5EF4-FFF2-40B4-BE49-F238E27FC236}">
                <a16:creationId xmlns:a16="http://schemas.microsoft.com/office/drawing/2014/main" id="{085545A7-C02E-4DBE-D732-090F1A1DCE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58708" y="-12557"/>
            <a:ext cx="3333292" cy="13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EC39-8824-6018-A805-47613E5DA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B803B-5551-AC35-A5D0-CF2464E0A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71D3E-44F5-B8DE-8008-DC82B824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68AD79-1D76-074A-BA18-519120094622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58FF6-C57F-E600-8009-99B639B8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5FBED-F560-E324-9BBE-9062962C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1F9454-B0D0-124D-8919-3870BF53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29C6-CB88-8188-1BE8-3C8F2351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1F732-1EC9-B0FA-B4BA-EF4BAE138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07EC9-8A74-F9CD-D289-6C4E2B23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EE68D-9FF1-D112-4204-F9C4135C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68AD79-1D76-074A-BA18-519120094622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37327-3A16-E2AC-629C-7052EC20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20550-5617-FB95-4BD3-C6EF5C4D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1F9454-B0D0-124D-8919-3870BF53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8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D4A5-14D7-2C7E-AABD-7DA5193F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2CF3E-AC9A-6339-EFDD-C80093E34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798B2-6D0B-CE40-3894-0D5F29CD2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254C36-FEF8-076E-9A73-D1F8A4921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6AF39-BAC5-0A0F-E1C8-EC756767F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F727A-AE6D-F0E7-EAE0-548502B2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68AD79-1D76-074A-BA18-519120094622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74350-DC7E-B634-1884-218CAA33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C8B5C0-BA3F-2991-6064-7B267301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1F9454-B0D0-124D-8919-3870BF53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7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3119-2264-B0BF-CD06-2A900095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97EA6-9F3A-7A9D-2908-331892DA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68AD79-1D76-074A-BA18-519120094622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804D32-1D00-D11A-2F84-A818CDC2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1C2A6-51A8-4183-36DB-F5653AE37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1F9454-B0D0-124D-8919-3870BF53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5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97B51-BE8E-ED9C-33BB-C8E54341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68AD79-1D76-074A-BA18-519120094622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79FAD-6A12-8DDD-3F31-A67C7AFC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91F3F-B9E5-64CF-BB38-F664D18F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1F9454-B0D0-124D-8919-3870BF53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7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BE6AA-D5D0-8837-B2B9-A9F7DA0D9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882C-C5E6-5DE0-9D70-2B0EE35A0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9DB6B-BBF7-EEFA-8C52-919201F33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704BD-EE05-B8AF-FFE5-D8EDACD9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68AD79-1D76-074A-BA18-519120094622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A779A-3136-0F4B-6FFD-870BCD4F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62E85-ED92-F9EE-46F4-C9152EAE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1F9454-B0D0-124D-8919-3870BF53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1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6096A-803A-CBEB-C698-8D35DBC2D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18F84-812D-B43E-287D-894FAF971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B5B17-5C13-2A48-9BC6-8354C17FD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5E1D6-700B-A1A0-A24A-1DF8EB39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68AD79-1D76-074A-BA18-519120094622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AB4CF-36A1-2BB5-237C-E63C9391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32792-6BBE-D0B3-2F5C-C0F67871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1F9454-B0D0-124D-8919-3870BF53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1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C7DBD-9625-97BF-F881-ACD288ED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4CB30-C080-4ACC-39FE-160A06184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38B30371-B2D3-BE18-CE0F-A5588EC3D95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560175" y="6247423"/>
            <a:ext cx="501650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8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Cascadia Code" pitchFamily="49" charset="0"/>
          <a:ea typeface="Cascadia Code" pitchFamily="49" charset="0"/>
          <a:cs typeface="Cascadia Code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tos" panose="020B0004020202020204" pitchFamily="34" charset="0"/>
          <a:ea typeface="Cascadia Mono SemiLight" panose="020B0609020000020004" pitchFamily="34" charset="0"/>
          <a:cs typeface="Cascadia Mono SemiLight" panose="020B06090200000200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tos" panose="020B0004020202020204" pitchFamily="34" charset="0"/>
          <a:ea typeface="Cascadia Mono SemiLight" panose="020B0609020000020004" pitchFamily="34" charset="0"/>
          <a:cs typeface="Cascadia Mono SemiLight" panose="020B06090200000200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tos" panose="020B0004020202020204" pitchFamily="34" charset="0"/>
          <a:ea typeface="Cascadia Mono SemiLight" panose="020B0609020000020004" pitchFamily="34" charset="0"/>
          <a:cs typeface="Cascadia Mono SemiLight" panose="020B06090200000200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tos" panose="020B0004020202020204" pitchFamily="34" charset="0"/>
          <a:ea typeface="Cascadia Mono SemiLight" panose="020B0609020000020004" pitchFamily="34" charset="0"/>
          <a:cs typeface="Cascadia Mono SemiLight" panose="020B06090200000200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tos" panose="020B0004020202020204" pitchFamily="34" charset="0"/>
          <a:ea typeface="Cascadia Mono SemiLight" panose="020B0609020000020004" pitchFamily="34" charset="0"/>
          <a:cs typeface="Cascadia Mono SemiLight" panose="020B06090200000200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E46F-A5DE-B516-79FD-2B41E6AEF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6685" y="1614512"/>
            <a:ext cx="9144000" cy="2387600"/>
          </a:xfrm>
        </p:spPr>
        <p:txBody>
          <a:bodyPr>
            <a:noAutofit/>
          </a:bodyPr>
          <a:lstStyle/>
          <a:p>
            <a:pPr algn="l"/>
            <a:r>
              <a:rPr lang="en-US" sz="6600" dirty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Azure</a:t>
            </a:r>
            <a:br>
              <a:rPr lang="en-US" sz="6600" dirty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</a:br>
            <a:r>
              <a:rPr lang="en-US" sz="6600" dirty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Dev</a:t>
            </a:r>
            <a:br>
              <a:rPr lang="en-US" sz="6600" dirty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</a:br>
            <a:r>
              <a:rPr lang="en-US" sz="6600" dirty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Summit</a:t>
            </a:r>
            <a:endParaRPr lang="en-US" sz="6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13E77-8E22-DB95-4B8D-FCDF04181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3638" y="3975111"/>
            <a:ext cx="3118156" cy="9773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October 13 – 16  2025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FIL Lisbon, Portugal</a:t>
            </a:r>
          </a:p>
        </p:txBody>
      </p:sp>
      <p:pic>
        <p:nvPicPr>
          <p:cNvPr id="10" name="Picture 9" descr="A white star with black background&#10;&#10;AI-generated content may be incorrect.">
            <a:extLst>
              <a:ext uri="{FF2B5EF4-FFF2-40B4-BE49-F238E27FC236}">
                <a16:creationId xmlns:a16="http://schemas.microsoft.com/office/drawing/2014/main" id="{EC29E400-A741-AB68-F0A2-4511C5EFA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804" y="-348618"/>
            <a:ext cx="2594458" cy="2410780"/>
          </a:xfrm>
          <a:prstGeom prst="rect">
            <a:avLst/>
          </a:prstGeom>
        </p:spPr>
      </p:pic>
      <p:pic>
        <p:nvPicPr>
          <p:cNvPr id="11" name="Picture 10" descr="A white star with black background&#10;&#10;AI-generated content may be incorrect.">
            <a:extLst>
              <a:ext uri="{FF2B5EF4-FFF2-40B4-BE49-F238E27FC236}">
                <a16:creationId xmlns:a16="http://schemas.microsoft.com/office/drawing/2014/main" id="{ACBEA129-970C-9A7E-A683-8F2215091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804" y="2151962"/>
            <a:ext cx="2594458" cy="2410780"/>
          </a:xfrm>
          <a:prstGeom prst="rect">
            <a:avLst/>
          </a:prstGeom>
        </p:spPr>
      </p:pic>
      <p:pic>
        <p:nvPicPr>
          <p:cNvPr id="12" name="Picture 11" descr="A white star with black background&#10;&#10;AI-generated content may be incorrect.">
            <a:extLst>
              <a:ext uri="{FF2B5EF4-FFF2-40B4-BE49-F238E27FC236}">
                <a16:creationId xmlns:a16="http://schemas.microsoft.com/office/drawing/2014/main" id="{54C29D40-36BD-F389-85EB-EE2E76AAB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804" y="4652542"/>
            <a:ext cx="2594458" cy="24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5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16FE28-C370-AE57-5D9B-201D182D84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minimal APIs</a:t>
            </a:r>
            <a:br>
              <a:rPr lang="en-US" dirty="0"/>
            </a:br>
            <a:r>
              <a:rPr lang="en-US" dirty="0"/>
              <a:t>from scratch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CD01D9-027C-0C56-03C7-4681E6A9F6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b="1" dirty="0"/>
              <a:t>Safia Abdalla</a:t>
            </a:r>
          </a:p>
          <a:p>
            <a:r>
              <a:rPr lang="en-US" dirty="0"/>
              <a:t>Principal Software Engineer, Microsoft</a:t>
            </a:r>
          </a:p>
          <a:p>
            <a:r>
              <a:rPr lang="en-US" sz="3000" b="1" dirty="0" err="1"/>
              <a:t>captainsafia.com</a:t>
            </a:r>
            <a:r>
              <a:rPr lang="en-US" sz="3000" b="1" dirty="0"/>
              <a:t> // </a:t>
            </a:r>
            <a:r>
              <a:rPr lang="en-US" sz="3000" b="1" dirty="0" err="1"/>
              <a:t>blog.safia.rocks</a:t>
            </a:r>
            <a:r>
              <a:rPr lang="en-US" sz="3000" b="1" dirty="0"/>
              <a:t> // @</a:t>
            </a:r>
            <a:r>
              <a:rPr lang="en-US" sz="3000" b="1" dirty="0" err="1"/>
              <a:t>captainsafia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39239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0F3F3-6CA0-4D71-5734-D0512A5FB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1DCA2F5-6DFA-2EE1-0059-819B3D61B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b="1" dirty="0" err="1"/>
              <a:t>captainsafia.com</a:t>
            </a:r>
            <a:r>
              <a:rPr lang="en-US" b="1" dirty="0"/>
              <a:t> // </a:t>
            </a:r>
            <a:r>
              <a:rPr lang="en-US" b="1" dirty="0" err="1"/>
              <a:t>blog.safia.rocks</a:t>
            </a:r>
            <a:r>
              <a:rPr lang="en-US" b="1" dirty="0"/>
              <a:t> // @</a:t>
            </a:r>
            <a:r>
              <a:rPr lang="en-US" b="1" dirty="0" err="1"/>
              <a:t>captainsafia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1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S PowerPoint Template" id="{95B28397-A324-8B46-A032-37B66E207C27}" vid="{2E6A01CC-FC8F-B747-A43F-FF36C3A13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200</Words>
  <Application>Microsoft Macintosh PowerPoint</Application>
  <PresentationFormat>Widescreen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Arial</vt:lpstr>
      <vt:lpstr>Cascadia Code</vt:lpstr>
      <vt:lpstr>Office Theme</vt:lpstr>
      <vt:lpstr>Azure Dev Summit</vt:lpstr>
      <vt:lpstr>Building minimal APIs from scratch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Safia Abdalla</dc:creator>
  <cp:lastModifiedBy>Safia Abdalla</cp:lastModifiedBy>
  <cp:revision>4</cp:revision>
  <dcterms:created xsi:type="dcterms:W3CDTF">2025-10-10T04:24:05Z</dcterms:created>
  <dcterms:modified xsi:type="dcterms:W3CDTF">2025-10-15T08:12:57Z</dcterms:modified>
</cp:coreProperties>
</file>