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12"/>
    <p:restoredTop sz="94589"/>
  </p:normalViewPr>
  <p:slideViewPr>
    <p:cSldViewPr snapToGrid="0">
      <p:cViewPr varScale="1">
        <p:scale>
          <a:sx n="120" d="100"/>
          <a:sy n="120" d="100"/>
        </p:scale>
        <p:origin x="103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AF486-12D5-AA7D-C5D4-B9D7B4E6A9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" y="1124638"/>
            <a:ext cx="9144000" cy="2387600"/>
          </a:xfrm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E4065A-9328-B35C-D0DB-F93FB92FDB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" y="3602038"/>
            <a:ext cx="9144000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9" name="Picture 8" descr="A white star with black background&#10;&#10;AI-generated content may be incorrect.">
            <a:extLst>
              <a:ext uri="{FF2B5EF4-FFF2-40B4-BE49-F238E27FC236}">
                <a16:creationId xmlns:a16="http://schemas.microsoft.com/office/drawing/2014/main" id="{554071C6-FBBB-87A4-9042-E5DC2E9B617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853298" y="-356175"/>
            <a:ext cx="2594458" cy="2410780"/>
          </a:xfrm>
          <a:prstGeom prst="rect">
            <a:avLst/>
          </a:prstGeom>
        </p:spPr>
      </p:pic>
      <p:pic>
        <p:nvPicPr>
          <p:cNvPr id="10" name="Picture 9" descr="A white star with black background&#10;&#10;AI-generated content may be incorrect.">
            <a:extLst>
              <a:ext uri="{FF2B5EF4-FFF2-40B4-BE49-F238E27FC236}">
                <a16:creationId xmlns:a16="http://schemas.microsoft.com/office/drawing/2014/main" id="{2F14D16E-B74E-3C91-3E99-4C4A41443E7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853298" y="2144405"/>
            <a:ext cx="2594458" cy="2410780"/>
          </a:xfrm>
          <a:prstGeom prst="rect">
            <a:avLst/>
          </a:prstGeom>
        </p:spPr>
      </p:pic>
      <p:pic>
        <p:nvPicPr>
          <p:cNvPr id="11" name="Picture 10" descr="A white star with black background&#10;&#10;AI-generated content may be incorrect.">
            <a:extLst>
              <a:ext uri="{FF2B5EF4-FFF2-40B4-BE49-F238E27FC236}">
                <a16:creationId xmlns:a16="http://schemas.microsoft.com/office/drawing/2014/main" id="{439EF548-024E-F340-BED7-E9E00213689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853298" y="4644985"/>
            <a:ext cx="2594458" cy="2410780"/>
          </a:xfrm>
          <a:prstGeom prst="rect">
            <a:avLst/>
          </a:prstGeom>
        </p:spPr>
      </p:pic>
      <p:pic>
        <p:nvPicPr>
          <p:cNvPr id="16" name="Picture 15" descr="A black background with white text&#10;&#10;AI-generated content may be incorrect.">
            <a:extLst>
              <a:ext uri="{FF2B5EF4-FFF2-40B4-BE49-F238E27FC236}">
                <a16:creationId xmlns:a16="http://schemas.microsoft.com/office/drawing/2014/main" id="{F321EE09-77FB-DCAB-E4DE-AA53E403D70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66857" y="5924707"/>
            <a:ext cx="685486" cy="685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047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D66C3-F2DA-DA3E-26F3-CEF46E57F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99115F-773B-4D5D-422C-42B4CEFB29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5E6FFC-E133-74A0-A63A-30F1596D6C7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E68AD79-1D76-074A-BA18-519120094622}" type="datetimeFigureOut">
              <a:rPr lang="en-US" smtClean="0"/>
              <a:t>10/12/25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09071B-2F24-580D-72E0-610172D60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56F505-4573-3E9D-86DD-EE475F272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51F9454-B0D0-124D-8919-3870BF53C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25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97A3F6-28D6-C99C-E079-87D2CA51B4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E17BB3-374F-B054-2DE2-896CD26B98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5A490D-8BA9-3E7A-FEC0-EF96459712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E68AD79-1D76-074A-BA18-519120094622}" type="datetimeFigureOut">
              <a:rPr lang="en-US" smtClean="0"/>
              <a:t>10/12/25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40B76-55FE-8F91-A8F1-C235FAE96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B94C77-0A69-2BC4-4EDC-56A00DA68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51F9454-B0D0-124D-8919-3870BF53C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601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83F9541-675B-0B01-E8C3-53D42441F589}"/>
              </a:ext>
            </a:extLst>
          </p:cNvPr>
          <p:cNvSpPr/>
          <p:nvPr userDrawn="1"/>
        </p:nvSpPr>
        <p:spPr>
          <a:xfrm>
            <a:off x="0" y="-12557"/>
            <a:ext cx="12192000" cy="138718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179ABA-A4CB-DE08-27CE-B515B2FAC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658" y="18255"/>
            <a:ext cx="8920276" cy="1325563"/>
          </a:xfrm>
        </p:spPr>
        <p:txBody>
          <a:bodyPr>
            <a:normAutofit/>
          </a:bodyPr>
          <a:lstStyle>
            <a:lvl1pPr>
              <a:defRPr sz="3600" b="1">
                <a:solidFill>
                  <a:schemeClr val="bg1"/>
                </a:solidFill>
                <a:latin typeface="Cascadia Code" pitchFamily="49" charset="0"/>
                <a:ea typeface="Cascadia Code" pitchFamily="49" charset="0"/>
                <a:cs typeface="Cascadia Code" pitchFamily="49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5F393-131E-7575-9537-6AB5EAE760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657" y="1558138"/>
            <a:ext cx="11495227" cy="44871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Picture 6" descr="A close-up of a pink and white object&#10;&#10;AI-generated content may be incorrect.">
            <a:extLst>
              <a:ext uri="{FF2B5EF4-FFF2-40B4-BE49-F238E27FC236}">
                <a16:creationId xmlns:a16="http://schemas.microsoft.com/office/drawing/2014/main" id="{085545A7-C02E-4DBE-D732-090F1A1DCE6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858708" y="-12557"/>
            <a:ext cx="3333292" cy="1387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45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CEC39-8824-6018-A805-47613E5DA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5B803B-5551-AC35-A5D0-CF2464E0A1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971D3E-44F5-B8DE-8008-DC82B8240AE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E68AD79-1D76-074A-BA18-519120094622}" type="datetimeFigureOut">
              <a:rPr lang="en-US" smtClean="0"/>
              <a:t>10/12/25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C58FF6-C57F-E600-8009-99B639B86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15FBED-F560-E324-9BBE-9062962CE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51F9454-B0D0-124D-8919-3870BF53C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89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029C6-CB88-8188-1BE8-3C8F23514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21F732-1EC9-B0FA-B4BA-EF4BAE138A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C07EC9-8A74-F9CD-D289-6C4E2B235E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DEE68D-9FF1-D112-4204-F9C4135C0E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E68AD79-1D76-074A-BA18-519120094622}" type="datetimeFigureOut">
              <a:rPr lang="en-US" smtClean="0"/>
              <a:t>10/12/25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37327-3A16-E2AC-629C-7052EC208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320550-5617-FB95-4BD3-C6EF5C4D8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51F9454-B0D0-124D-8919-3870BF53C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188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DD4A5-14D7-2C7E-AABD-7DA5193FC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F2CF3E-AC9A-6339-EFDD-C80093E34D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C798B2-6D0B-CE40-3894-0D5F29CD2C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254C36-FEF8-076E-9A73-D1F8A4921D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16AF39-BAC5-0A0F-E1C8-EC756767F0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9F727A-AE6D-F0E7-EAE0-548502B2473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E68AD79-1D76-074A-BA18-519120094622}" type="datetimeFigureOut">
              <a:rPr lang="en-US" smtClean="0"/>
              <a:t>10/12/25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874350-DC7E-B634-1884-218CAA339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C8B5C0-BA3F-2991-6064-7B2673016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51F9454-B0D0-124D-8919-3870BF53C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470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53119-2264-B0BF-CD06-2A900095E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D97EA6-9F3A-7A9D-2908-331892DAF5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E68AD79-1D76-074A-BA18-519120094622}" type="datetimeFigureOut">
              <a:rPr lang="en-US" smtClean="0"/>
              <a:t>10/12/25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804D32-1D00-D11A-2F84-A818CDC28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11C2A6-51A8-4183-36DB-F5653AE37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51F9454-B0D0-124D-8919-3870BF53C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759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F97B51-BE8E-ED9C-33BB-C8E54341138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E68AD79-1D76-074A-BA18-519120094622}" type="datetimeFigureOut">
              <a:rPr lang="en-US" smtClean="0"/>
              <a:t>10/12/25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279FAD-6A12-8DDD-3F31-A67C7AFCD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191F3F-B9E5-64CF-BB38-F664D18F2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51F9454-B0D0-124D-8919-3870BF53C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572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BE6AA-D5D0-8837-B2B9-A9F7DA0D9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9A882C-C5E6-5DE0-9D70-2B0EE35A01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79DB6B-BBF7-EEFA-8C52-919201F335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9704BD-EE05-B8AF-FFE5-D8EDACD9412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E68AD79-1D76-074A-BA18-519120094622}" type="datetimeFigureOut">
              <a:rPr lang="en-US" smtClean="0"/>
              <a:t>10/12/25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CA779A-3136-0F4B-6FFD-870BCD4F9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762E85-ED92-F9EE-46F4-C9152EAEF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51F9454-B0D0-124D-8919-3870BF53C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010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6096A-803A-CBEB-C698-8D35DBC2D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218F84-812D-B43E-287D-894FAF9719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2B5B17-5C13-2A48-9BC6-8354C17FD1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E5E1D6-700B-A1A0-A24A-1DF8EB39366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E68AD79-1D76-074A-BA18-519120094622}" type="datetimeFigureOut">
              <a:rPr lang="en-US" smtClean="0"/>
              <a:t>10/12/25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4AB4CF-36A1-2BB5-237C-E63C93919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B32792-6BBE-D0B3-2F5C-C0F67871B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51F9454-B0D0-124D-8919-3870BF53C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015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FC7DBD-9625-97BF-F881-ACD288ED1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A4CB30-C080-4ACC-39FE-160A06184B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Picture 7" descr="A black background with white text&#10;&#10;AI-generated content may be incorrect.">
            <a:extLst>
              <a:ext uri="{FF2B5EF4-FFF2-40B4-BE49-F238E27FC236}">
                <a16:creationId xmlns:a16="http://schemas.microsoft.com/office/drawing/2014/main" id="{38B30371-B2D3-BE18-CE0F-A5588EC3D951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1560175" y="6247423"/>
            <a:ext cx="501650" cy="50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785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Cascadia Code" pitchFamily="49" charset="0"/>
          <a:ea typeface="Cascadia Code" pitchFamily="49" charset="0"/>
          <a:cs typeface="Cascadia Code" pitchFamily="49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ptos" panose="020B0004020202020204" pitchFamily="34" charset="0"/>
          <a:ea typeface="Cascadia Mono SemiLight" panose="020B0609020000020004" pitchFamily="34" charset="0"/>
          <a:cs typeface="Cascadia Mono SemiLight" panose="020B06090200000200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ptos" panose="020B0004020202020204" pitchFamily="34" charset="0"/>
          <a:ea typeface="Cascadia Mono SemiLight" panose="020B0609020000020004" pitchFamily="34" charset="0"/>
          <a:cs typeface="Cascadia Mono SemiLight" panose="020B06090200000200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ptos" panose="020B0004020202020204" pitchFamily="34" charset="0"/>
          <a:ea typeface="Cascadia Mono SemiLight" panose="020B0609020000020004" pitchFamily="34" charset="0"/>
          <a:cs typeface="Cascadia Mono SemiLight" panose="020B06090200000200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ptos" panose="020B0004020202020204" pitchFamily="34" charset="0"/>
          <a:ea typeface="Cascadia Mono SemiLight" panose="020B0609020000020004" pitchFamily="34" charset="0"/>
          <a:cs typeface="Cascadia Mono SemiLight" panose="020B06090200000200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ptos" panose="020B0004020202020204" pitchFamily="34" charset="0"/>
          <a:ea typeface="Cascadia Mono SemiLight" panose="020B0609020000020004" pitchFamily="34" charset="0"/>
          <a:cs typeface="Cascadia Mono SemiLight" panose="020B06090200000200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EE46F-A5DE-B516-79FD-2B41E6AEF9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6685" y="1614512"/>
            <a:ext cx="9144000" cy="2387600"/>
          </a:xfrm>
        </p:spPr>
        <p:txBody>
          <a:bodyPr>
            <a:noAutofit/>
          </a:bodyPr>
          <a:lstStyle/>
          <a:p>
            <a:pPr algn="l"/>
            <a:r>
              <a:rPr lang="en-US" sz="6600" dirty="0">
                <a:solidFill>
                  <a:schemeClr val="bg1"/>
                </a:solidFill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Azure</a:t>
            </a:r>
            <a:br>
              <a:rPr lang="en-US" sz="6600" dirty="0">
                <a:solidFill>
                  <a:schemeClr val="bg1"/>
                </a:solidFill>
                <a:latin typeface="Cascadia Code" pitchFamily="49" charset="0"/>
                <a:ea typeface="Cascadia Code" pitchFamily="49" charset="0"/>
                <a:cs typeface="Cascadia Code" pitchFamily="49" charset="0"/>
              </a:rPr>
            </a:br>
            <a:r>
              <a:rPr lang="en-US" sz="6600" dirty="0">
                <a:solidFill>
                  <a:schemeClr val="bg1"/>
                </a:solidFill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Dev</a:t>
            </a:r>
            <a:br>
              <a:rPr lang="en-US" sz="6600" dirty="0">
                <a:solidFill>
                  <a:schemeClr val="bg1"/>
                </a:solidFill>
                <a:latin typeface="Cascadia Code" pitchFamily="49" charset="0"/>
                <a:ea typeface="Cascadia Code" pitchFamily="49" charset="0"/>
                <a:cs typeface="Cascadia Code" pitchFamily="49" charset="0"/>
              </a:rPr>
            </a:br>
            <a:r>
              <a:rPr lang="en-US" sz="6600" dirty="0">
                <a:solidFill>
                  <a:schemeClr val="bg1"/>
                </a:solidFill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Summit</a:t>
            </a:r>
            <a:endParaRPr lang="en-US" sz="6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713E77-8E22-DB95-4B8D-FCDF04181B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83638" y="3975111"/>
            <a:ext cx="3118156" cy="977352"/>
          </a:xfrm>
        </p:spPr>
        <p:txBody>
          <a:bodyPr>
            <a:normAutofit/>
          </a:bodyPr>
          <a:lstStyle/>
          <a:p>
            <a:pPr algn="just"/>
            <a:r>
              <a:rPr lang="en-US" dirty="0">
                <a:solidFill>
                  <a:schemeClr val="bg1"/>
                </a:solidFill>
              </a:rPr>
              <a:t>October 13 – 16  2025</a:t>
            </a:r>
          </a:p>
          <a:p>
            <a:pPr algn="just"/>
            <a:r>
              <a:rPr lang="en-US" dirty="0">
                <a:solidFill>
                  <a:schemeClr val="bg1"/>
                </a:solidFill>
              </a:rPr>
              <a:t>FIL Lisbon, Portugal</a:t>
            </a:r>
          </a:p>
        </p:txBody>
      </p:sp>
      <p:pic>
        <p:nvPicPr>
          <p:cNvPr id="10" name="Picture 9" descr="A white star with black background&#10;&#10;AI-generated content may be incorrect.">
            <a:extLst>
              <a:ext uri="{FF2B5EF4-FFF2-40B4-BE49-F238E27FC236}">
                <a16:creationId xmlns:a16="http://schemas.microsoft.com/office/drawing/2014/main" id="{EC29E400-A741-AB68-F0A2-4511C5EFAD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9804" y="-348618"/>
            <a:ext cx="2594458" cy="2410780"/>
          </a:xfrm>
          <a:prstGeom prst="rect">
            <a:avLst/>
          </a:prstGeom>
        </p:spPr>
      </p:pic>
      <p:pic>
        <p:nvPicPr>
          <p:cNvPr id="11" name="Picture 10" descr="A white star with black background&#10;&#10;AI-generated content may be incorrect.">
            <a:extLst>
              <a:ext uri="{FF2B5EF4-FFF2-40B4-BE49-F238E27FC236}">
                <a16:creationId xmlns:a16="http://schemas.microsoft.com/office/drawing/2014/main" id="{ACBEA129-970C-9A7E-A683-8F2215091A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9804" y="2151962"/>
            <a:ext cx="2594458" cy="2410780"/>
          </a:xfrm>
          <a:prstGeom prst="rect">
            <a:avLst/>
          </a:prstGeom>
        </p:spPr>
      </p:pic>
      <p:pic>
        <p:nvPicPr>
          <p:cNvPr id="12" name="Picture 11" descr="A white star with black background&#10;&#10;AI-generated content may be incorrect.">
            <a:extLst>
              <a:ext uri="{FF2B5EF4-FFF2-40B4-BE49-F238E27FC236}">
                <a16:creationId xmlns:a16="http://schemas.microsoft.com/office/drawing/2014/main" id="{54C29D40-36BD-F389-85EB-EE2E76AABD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9804" y="4652542"/>
            <a:ext cx="2594458" cy="2410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151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616FE28-C370-AE57-5D9B-201D182D84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Building minimal APIs</a:t>
            </a:r>
            <a:br>
              <a:rPr lang="en-US" dirty="0"/>
            </a:br>
            <a:r>
              <a:rPr lang="en-US" dirty="0"/>
              <a:t>from scratch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7CD01D9-027C-0C56-03C7-4681E6A9F6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en-US" sz="3200" b="1" dirty="0"/>
              <a:t>Safia Abdalla</a:t>
            </a:r>
          </a:p>
          <a:p>
            <a:r>
              <a:rPr lang="en-US" dirty="0"/>
              <a:t>Principal Software Engineer, Microsoft</a:t>
            </a:r>
          </a:p>
          <a:p>
            <a:r>
              <a:rPr lang="en-US" sz="3000" b="1" dirty="0" err="1"/>
              <a:t>captainsafia.com</a:t>
            </a:r>
            <a:r>
              <a:rPr lang="en-US" sz="3000" b="1" dirty="0"/>
              <a:t> // </a:t>
            </a:r>
            <a:r>
              <a:rPr lang="en-US" sz="3000" b="1" dirty="0" err="1"/>
              <a:t>blog.safia.rocks</a:t>
            </a:r>
            <a:r>
              <a:rPr lang="en-US" sz="3000" b="1" dirty="0"/>
              <a:t> // @</a:t>
            </a:r>
            <a:r>
              <a:rPr lang="en-US" sz="3000" b="1" dirty="0" err="1"/>
              <a:t>captainsafia</a:t>
            </a:r>
            <a:endParaRPr lang="en-US" sz="3000" b="1" dirty="0"/>
          </a:p>
        </p:txBody>
      </p:sp>
    </p:spTree>
    <p:extLst>
      <p:ext uri="{BB962C8B-B14F-4D97-AF65-F5344CB8AC3E}">
        <p14:creationId xmlns:p14="http://schemas.microsoft.com/office/powerpoint/2010/main" val="3392391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D00F3F3-6CA0-4D71-5734-D0512A5FB7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1DCA2F5-6DFA-2EE1-0059-819B3D61B2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4911107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ADS PowerPoint Template" id="{95B28397-A324-8B46-A032-37B66E207C27}" vid="{2E6A01CC-FC8F-B747-A43F-FF36C3A13E6D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</TotalTime>
  <Words>43</Words>
  <Application>Microsoft Macintosh PowerPoint</Application>
  <PresentationFormat>Widescreen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Arial</vt:lpstr>
      <vt:lpstr>Cascadia Code</vt:lpstr>
      <vt:lpstr>Office Theme</vt:lpstr>
      <vt:lpstr>Azure Dev Summit</vt:lpstr>
      <vt:lpstr>Building minimal APIs from scratch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Safia Abdalla</dc:creator>
  <cp:lastModifiedBy>Safia Abdalla</cp:lastModifiedBy>
  <cp:revision>2</cp:revision>
  <dcterms:created xsi:type="dcterms:W3CDTF">2025-10-10T04:24:05Z</dcterms:created>
  <dcterms:modified xsi:type="dcterms:W3CDTF">2025-10-12T13:39:19Z</dcterms:modified>
</cp:coreProperties>
</file>