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6858000" cy="9144000"/>
  <p:embeddedFontLst>
    <p:embeddedFont>
      <p:font typeface="Calibri" pitchFamily="34" charset="0"/>
      <p:regular r:id="rId75"/>
      <p:bold r:id="rId76"/>
      <p:italic r:id="rId77"/>
      <p:boldItalic r:id="rId78"/>
    </p:embeddedFont>
    <p:embeddedFont>
      <p:font typeface="Constantia" pitchFamily="18" charset="0"/>
      <p:regular r:id="rId79"/>
      <p:bold r:id="rId80"/>
      <p:italic r:id="rId81"/>
      <p:boldItalic r:id="rId82"/>
    </p:embeddedFont>
    <p:embeddedFont>
      <p:font typeface="Wingdings 2" pitchFamily="18" charset="2"/>
      <p:regular r:id="rId83"/>
    </p:embeddedFont>
    <p:embeddedFont>
      <p:font typeface="Cambria Math" pitchFamily="18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>
      <p:cViewPr varScale="1">
        <p:scale>
          <a:sx n="147" d="100"/>
          <a:sy n="147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will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0"/>
            <a:ext cx="8126730" cy="21859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3048000"/>
            <a:ext cx="8278464" cy="2376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</a:t>
            </a:r>
            <a:r>
              <a:rPr lang="en-US" dirty="0" smtClean="0"/>
              <a:t>a statement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We </a:t>
            </a:r>
            <a:r>
              <a:rPr lang="en-US" dirty="0" smtClean="0"/>
              <a:t>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b="1" dirty="0" smtClean="0"/>
              <a:t>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/>
              <a:t>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Prove that there </a:t>
            </a:r>
            <a:r>
              <a:rPr lang="en-US" dirty="0" smtClean="0"/>
              <a:t>is no largest prime number.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k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that                      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ambria Math"/>
                <a:ea typeface="Cambria Math"/>
              </a:rPr>
              <a:t>aaaaa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</a:t>
            </a:r>
            <a:r>
              <a:rPr lang="en-US" dirty="0" smtClean="0"/>
              <a:t>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/>
              <a:t>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2k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(2k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4k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Conjunction  using (1)\\&#10;3. $p \rightarrow q$ &amp;  Conjunc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4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8525</TotalTime>
  <Words>5502</Words>
  <Application>Microsoft Office PowerPoint</Application>
  <PresentationFormat>On-screen Show (4:3)</PresentationFormat>
  <Paragraphs>576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Constantia</vt:lpstr>
      <vt:lpstr>Wingdings 2</vt:lpstr>
      <vt:lpstr>Cambria Math</vt:lpstr>
      <vt:lpstr>Wingdings</vt:lpstr>
      <vt:lpstr>Symbol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Richard Scherl</cp:lastModifiedBy>
  <cp:revision>469</cp:revision>
  <dcterms:created xsi:type="dcterms:W3CDTF">2011-03-27T19:08:31Z</dcterms:created>
  <dcterms:modified xsi:type="dcterms:W3CDTF">2011-08-05T14:00:08Z</dcterms:modified>
</cp:coreProperties>
</file>