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00000"/>
    <a:srgbClr val="70AD4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4A29F-A556-42AB-BB73-557C8591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D1E05E-7103-47B3-8FF4-00D83F149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69DB1-E51E-41F6-B9C8-71657B54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6966-5F85-4930-83A7-1C4ECB514A6A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C2D12-CFAC-420D-B30B-560AD2C3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9D899-4BA1-44E9-8B5D-10874E35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E20E-0C8E-4915-A5F1-00B8EA8A5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99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7EAE0-5EB3-4D42-B388-1F6EA07F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191827-2745-4C02-B370-34286C588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AEB72-9F6A-4B50-9229-429D3E4B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6966-5F85-4930-83A7-1C4ECB514A6A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5AE9A-3C9B-44FA-99AC-E4F5354F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CC3BA-A39D-4676-BA60-C8428446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E20E-0C8E-4915-A5F1-00B8EA8A5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3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FF98EE-DA45-482F-86E0-404D20279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03DD17-302E-4C2D-9AC0-C898219DE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DA3AA-763A-4B76-9797-6BB65051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6966-5F85-4930-83A7-1C4ECB514A6A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78456-3C8D-4114-9B68-ED09C3E3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97B26-BA28-4BD7-B9F0-12AC283D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E20E-0C8E-4915-A5F1-00B8EA8A5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3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E16A4-EA6A-4232-989A-709EC8A1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F520B-A8C1-495C-97B2-6C300332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4C5F5-23C0-401F-8320-C0455B8B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6966-5F85-4930-83A7-1C4ECB514A6A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F8581-CD1E-4946-BE55-1593E93A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5E3C9-D2AE-4E68-9F22-957DF02F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E20E-0C8E-4915-A5F1-00B8EA8A5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94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A28C1-C79B-400A-A4E9-7EE2A483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854109-6144-4221-995F-B064D6BD1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6C54B-B661-4EE8-B1D8-96C9475A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6966-5F85-4930-83A7-1C4ECB514A6A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92CB2-D50A-4D26-B375-FE4D45E7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BD1D5B-539B-45A3-9A05-127194CB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E20E-0C8E-4915-A5F1-00B8EA8A5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8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A1C4E-B48B-4A90-84F1-981B01F3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EBF35-ED7C-44C9-B90A-88EC6D8A3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BD5C22-07DB-4ECE-82DA-F9748331A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427815-3187-4831-9F3A-AB3EBEC9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6966-5F85-4930-83A7-1C4ECB514A6A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75926-ADF9-454A-9507-ED115161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F5F411-38FC-4F17-8F28-D5E35872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E20E-0C8E-4915-A5F1-00B8EA8A5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5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F190-09DE-4F4F-89DE-6628546E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8D0A4-EDAB-405E-AC2B-9E9149E88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2F76D-798D-42B2-9842-FCB22674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6A9FB4-BA63-4A10-8341-1D7EF62D6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B55084-78CE-4033-8711-1D23551C0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F7EA3C-F239-4155-84AE-4A9923E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6966-5F85-4930-83A7-1C4ECB514A6A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E7F0EA-5955-4609-AD68-74874A4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02F704-11D1-449A-8F3D-A73EBB34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E20E-0C8E-4915-A5F1-00B8EA8A5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80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30E4F-00F9-4736-8ED6-592C626B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0AD5B1-0CB6-4698-8DFB-FDD586B1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6966-5F85-4930-83A7-1C4ECB514A6A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E0F59F-3A9F-4ECA-9CEA-1F80857B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6ACA65-D7DD-4344-BD53-014BA51C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E20E-0C8E-4915-A5F1-00B8EA8A5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218870-4D63-4D75-8CD4-B54E6296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6966-5F85-4930-83A7-1C4ECB514A6A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04965C-1384-49A2-AB78-DD3B6889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D609A5-59B3-4A2A-816C-C6B7647E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E20E-0C8E-4915-A5F1-00B8EA8A5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2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B59F9-4C1D-49DE-AF07-6BE64EE7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54C80-231F-427C-A676-74AA52C02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BD381-0A6A-4AC9-8ABE-B99B64C9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671522-C9C8-4D40-96F3-A5E36CB2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6966-5F85-4930-83A7-1C4ECB514A6A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EDC7C-1117-4F3B-B336-B377F54E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55351-676D-4B2F-9AD2-EBC52B1B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E20E-0C8E-4915-A5F1-00B8EA8A5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0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CF61F-787A-4320-9808-00C771AC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39C820-B2FE-40EF-BE60-787841680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964830-AC1E-4DA6-AB2A-410CECC18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8E7CA-D67F-40C6-97CB-E2C3EEDA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6966-5F85-4930-83A7-1C4ECB514A6A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E1E4BA-E242-404F-9EA9-7AF5A1DE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6791C-58C3-4534-979B-38F11DBC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E20E-0C8E-4915-A5F1-00B8EA8A5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8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B3E41E-13D2-4C25-8DCF-1AF53232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7381D-AFFE-4725-9A7C-5A47689D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1E44B-5733-47E0-BF74-61CA42B0C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26966-5F85-4930-83A7-1C4ECB514A6A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02EF7-B268-44B8-93A0-18E2F28C0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F1800-FB65-4833-AAE0-FFF38269A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E20E-0C8E-4915-A5F1-00B8EA8A5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0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076FB-260C-45ED-85A4-BAB3C8068F4E}"/>
              </a:ext>
            </a:extLst>
          </p:cNvPr>
          <p:cNvSpPr/>
          <p:nvPr/>
        </p:nvSpPr>
        <p:spPr>
          <a:xfrm>
            <a:off x="452847" y="1524001"/>
            <a:ext cx="1193074" cy="47026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扫描仪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50EC827-4A95-40AD-B9BD-3A6081A5FA41}"/>
              </a:ext>
            </a:extLst>
          </p:cNvPr>
          <p:cNvSpPr/>
          <p:nvPr/>
        </p:nvSpPr>
        <p:spPr>
          <a:xfrm>
            <a:off x="452847" y="2303418"/>
            <a:ext cx="1193074" cy="47026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单反相机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599E1BC-441C-4999-ACA2-55E9B2FCAF35}"/>
              </a:ext>
            </a:extLst>
          </p:cNvPr>
          <p:cNvSpPr/>
          <p:nvPr/>
        </p:nvSpPr>
        <p:spPr>
          <a:xfrm>
            <a:off x="452847" y="3108960"/>
            <a:ext cx="1193074" cy="47026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无人机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C61B613-E1AF-4FF6-9FCC-9D223CBDFD1E}"/>
              </a:ext>
            </a:extLst>
          </p:cNvPr>
          <p:cNvSpPr/>
          <p:nvPr/>
        </p:nvSpPr>
        <p:spPr>
          <a:xfrm>
            <a:off x="3368249" y="1524001"/>
            <a:ext cx="1985554" cy="47026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Autodesk Recap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029873-F1CF-4B36-9157-D7E9DC3B37F0}"/>
              </a:ext>
            </a:extLst>
          </p:cNvPr>
          <p:cNvSpPr txBox="1"/>
          <p:nvPr/>
        </p:nvSpPr>
        <p:spPr>
          <a:xfrm>
            <a:off x="191677" y="61038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ED7D3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b="1" dirty="0">
                <a:solidFill>
                  <a:srgbClr val="ED7D3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获取数据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C958569-C371-4EFD-8F53-DDAD27987B8D}"/>
              </a:ext>
            </a:extLst>
          </p:cNvPr>
          <p:cNvSpPr/>
          <p:nvPr/>
        </p:nvSpPr>
        <p:spPr>
          <a:xfrm>
            <a:off x="302695" y="1290346"/>
            <a:ext cx="1491687" cy="2618321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292B479-7DFA-478C-9156-BFBF9F4EB6B3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645921" y="1759133"/>
            <a:ext cx="17223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E08D20F-D91E-4FE5-9511-246F7CA5F302}"/>
              </a:ext>
            </a:extLst>
          </p:cNvPr>
          <p:cNvSpPr/>
          <p:nvPr/>
        </p:nvSpPr>
        <p:spPr>
          <a:xfrm>
            <a:off x="6937931" y="2298278"/>
            <a:ext cx="1985554" cy="47026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 Capture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B3B5FC9-AC0F-4FF9-8670-34DEA508C959}"/>
              </a:ext>
            </a:extLst>
          </p:cNvPr>
          <p:cNvSpPr/>
          <p:nvPr/>
        </p:nvSpPr>
        <p:spPr>
          <a:xfrm>
            <a:off x="3368249" y="3099645"/>
            <a:ext cx="1992430" cy="48889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526DBC-2635-4485-BAB3-AC7F63064D48}"/>
              </a:ext>
            </a:extLst>
          </p:cNvPr>
          <p:cNvSpPr txBox="1"/>
          <p:nvPr/>
        </p:nvSpPr>
        <p:spPr>
          <a:xfrm>
            <a:off x="1772476" y="1381091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扫描数据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(.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fls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A0BDAF1-C8A0-4430-A422-79B57E169BA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1645921" y="2533410"/>
            <a:ext cx="5292010" cy="5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EBF3F25-ECA9-4E0E-8EE4-32D0E665DBE7}"/>
              </a:ext>
            </a:extLst>
          </p:cNvPr>
          <p:cNvSpPr txBox="1"/>
          <p:nvPr/>
        </p:nvSpPr>
        <p:spPr>
          <a:xfrm>
            <a:off x="5679152" y="21386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图片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4069F85-0A5D-488A-9E06-271B38DF17C5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1645921" y="3344091"/>
            <a:ext cx="172232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12C974E-B1FD-4BB8-BFB6-282110C6251F}"/>
              </a:ext>
            </a:extLst>
          </p:cNvPr>
          <p:cNvSpPr txBox="1"/>
          <p:nvPr/>
        </p:nvSpPr>
        <p:spPr>
          <a:xfrm>
            <a:off x="2183919" y="29696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视频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773E221-62C9-4F93-B83F-10348F699ECF}"/>
              </a:ext>
            </a:extLst>
          </p:cNvPr>
          <p:cNvSpPr/>
          <p:nvPr/>
        </p:nvSpPr>
        <p:spPr>
          <a:xfrm>
            <a:off x="3219787" y="1290346"/>
            <a:ext cx="2292739" cy="2618321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A046A6D-7232-4594-A87D-5DDC497C2206}"/>
              </a:ext>
            </a:extLst>
          </p:cNvPr>
          <p:cNvSpPr txBox="1"/>
          <p:nvPr/>
        </p:nvSpPr>
        <p:spPr>
          <a:xfrm>
            <a:off x="3540123" y="616512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AD4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b="1" dirty="0">
                <a:solidFill>
                  <a:srgbClr val="70AD4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数据处理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B385083-3AA3-4386-A9D9-A58C5EFBA1C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360679" y="3344091"/>
            <a:ext cx="1108965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CB90DD1-3F8C-4F3F-AD16-9C90EC38E01F}"/>
              </a:ext>
            </a:extLst>
          </p:cNvPr>
          <p:cNvCxnSpPr>
            <a:cxnSpLocks/>
          </p:cNvCxnSpPr>
          <p:nvPr/>
        </p:nvCxnSpPr>
        <p:spPr>
          <a:xfrm flipV="1">
            <a:off x="6469644" y="2533409"/>
            <a:ext cx="0" cy="805543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FB73AE4-0A8A-45C6-B8CC-A8EA4A2B2B4C}"/>
              </a:ext>
            </a:extLst>
          </p:cNvPr>
          <p:cNvSpPr txBox="1"/>
          <p:nvPr/>
        </p:nvSpPr>
        <p:spPr>
          <a:xfrm>
            <a:off x="5667919" y="29522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图片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E619333-8AB7-4541-9CD9-1BFDC2240AF5}"/>
              </a:ext>
            </a:extLst>
          </p:cNvPr>
          <p:cNvCxnSpPr>
            <a:cxnSpLocks/>
          </p:cNvCxnSpPr>
          <p:nvPr/>
        </p:nvCxnSpPr>
        <p:spPr>
          <a:xfrm flipH="1" flipV="1">
            <a:off x="6469644" y="1759132"/>
            <a:ext cx="4112" cy="774277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38722FE-D6BA-4F1C-BD70-FAC4F242B71E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353803" y="1759132"/>
            <a:ext cx="1115841" cy="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A65D0E-E811-462C-9706-92A8AF481A4A}"/>
              </a:ext>
            </a:extLst>
          </p:cNvPr>
          <p:cNvSpPr txBox="1"/>
          <p:nvPr/>
        </p:nvSpPr>
        <p:spPr>
          <a:xfrm>
            <a:off x="5518885" y="1381091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点云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(.e57)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C18D788-73A7-482D-B8EE-BEE34224B2EE}"/>
              </a:ext>
            </a:extLst>
          </p:cNvPr>
          <p:cNvSpPr/>
          <p:nvPr/>
        </p:nvSpPr>
        <p:spPr>
          <a:xfrm>
            <a:off x="6716596" y="1288777"/>
            <a:ext cx="2292739" cy="2618321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B06B3AC-1026-461B-950E-3CDDB8CDABA7}"/>
              </a:ext>
            </a:extLst>
          </p:cNvPr>
          <p:cNvSpPr txBox="1"/>
          <p:nvPr/>
        </p:nvSpPr>
        <p:spPr>
          <a:xfrm>
            <a:off x="7273656" y="611167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重建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5A962D1-E734-4980-BB51-44E0BA405B16}"/>
              </a:ext>
            </a:extLst>
          </p:cNvPr>
          <p:cNvCxnSpPr>
            <a:cxnSpLocks/>
          </p:cNvCxnSpPr>
          <p:nvPr/>
        </p:nvCxnSpPr>
        <p:spPr>
          <a:xfrm flipV="1">
            <a:off x="8936250" y="2537856"/>
            <a:ext cx="89116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628BC96-8382-40E6-B2B4-B0D040DB6AD4}"/>
              </a:ext>
            </a:extLst>
          </p:cNvPr>
          <p:cNvSpPr/>
          <p:nvPr/>
        </p:nvSpPr>
        <p:spPr>
          <a:xfrm>
            <a:off x="9499127" y="1288777"/>
            <a:ext cx="1484411" cy="2618321"/>
          </a:xfrm>
          <a:prstGeom prst="roundRect">
            <a:avLst/>
          </a:prstGeom>
          <a:noFill/>
          <a:ln w="28575">
            <a:solidFill>
              <a:srgbClr val="996633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9A298EB-A5D6-48EF-9B61-2C8D220C7194}"/>
              </a:ext>
            </a:extLst>
          </p:cNvPr>
          <p:cNvSpPr txBox="1"/>
          <p:nvPr/>
        </p:nvSpPr>
        <p:spPr>
          <a:xfrm>
            <a:off x="9741034" y="619877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9966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b="1" dirty="0">
                <a:solidFill>
                  <a:srgbClr val="9966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65370B6-E3F4-467E-B4CA-A81FE95AFA8B}"/>
              </a:ext>
            </a:extLst>
          </p:cNvPr>
          <p:cNvSpPr txBox="1"/>
          <p:nvPr/>
        </p:nvSpPr>
        <p:spPr>
          <a:xfrm>
            <a:off x="9918164" y="2046290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贴图</a:t>
            </a: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C0EA8FF-2451-4B7E-84BB-02652AEF47DE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10241331" y="3907098"/>
            <a:ext cx="2" cy="45589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92565E33-0495-4FEF-99F4-4E1E3C2943C1}"/>
              </a:ext>
            </a:extLst>
          </p:cNvPr>
          <p:cNvCxnSpPr>
            <a:cxnSpLocks/>
          </p:cNvCxnSpPr>
          <p:nvPr/>
        </p:nvCxnSpPr>
        <p:spPr>
          <a:xfrm>
            <a:off x="7930706" y="4362994"/>
            <a:ext cx="231062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54A73C79-526C-4E71-B34B-EC585CD56AA9}"/>
              </a:ext>
            </a:extLst>
          </p:cNvPr>
          <p:cNvSpPr txBox="1"/>
          <p:nvPr/>
        </p:nvSpPr>
        <p:spPr>
          <a:xfrm>
            <a:off x="8685910" y="399213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5354F29-98CD-42BF-A43D-7E1894A09E5B}"/>
              </a:ext>
            </a:extLst>
          </p:cNvPr>
          <p:cNvCxnSpPr/>
          <p:nvPr/>
        </p:nvCxnSpPr>
        <p:spPr>
          <a:xfrm flipV="1">
            <a:off x="7930706" y="3914281"/>
            <a:ext cx="0" cy="45437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47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 Yang</dc:creator>
  <cp:lastModifiedBy>Dan Yang</cp:lastModifiedBy>
  <cp:revision>4</cp:revision>
  <dcterms:created xsi:type="dcterms:W3CDTF">2019-06-17T07:57:07Z</dcterms:created>
  <dcterms:modified xsi:type="dcterms:W3CDTF">2019-06-17T08:16:31Z</dcterms:modified>
</cp:coreProperties>
</file>