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9144000" cy="6858000" type="screen4x3"/>
  <p:notesSz cx="6858000" cy="97234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64E7"/>
    <a:srgbClr val="2677DA"/>
    <a:srgbClr val="0070C0"/>
    <a:srgbClr val="4351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5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024EA-436F-4623-BE78-AECB81036AE0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AD0D-19F8-4D87-A48E-F98E1A2943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605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024EA-436F-4623-BE78-AECB81036AE0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9AD0D-19F8-4D87-A48E-F98E1A2943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96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vk.com/keysi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74000">
              <a:schemeClr val="accent1">
                <a:lumMod val="0"/>
                <a:lumOff val="100000"/>
              </a:schemeClr>
            </a:gs>
            <a:gs pos="100000">
              <a:srgbClr val="2677DA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C01D65-7A40-4337-94CF-6248235C7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5328"/>
            <a:ext cx="9144000" cy="3600400"/>
          </a:xfrm>
          <a:prstGeom prst="rect">
            <a:avLst/>
          </a:prstGeom>
          <a:effectLst/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C37A2B4-1B5D-4BBE-A9F0-2A301ECA8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720" y="509584"/>
            <a:ext cx="2688283" cy="891487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06F48FF-7F5F-45DB-ACFC-CF1E51035416}"/>
              </a:ext>
            </a:extLst>
          </p:cNvPr>
          <p:cNvSpPr/>
          <p:nvPr/>
        </p:nvSpPr>
        <p:spPr>
          <a:xfrm>
            <a:off x="0" y="2517001"/>
            <a:ext cx="9143999" cy="553998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>
            <a:spAutoFit/>
          </a:bodyPr>
          <a:lstStyle/>
          <a:p>
            <a:pPr algn="ctr" defTabSz="914400">
              <a:spcBef>
                <a:spcPct val="0"/>
              </a:spcBef>
            </a:pPr>
            <a:r>
              <a:rPr lang="ru-RU" sz="30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Приложение «Помощник учителя»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F0133D-3A4F-4F1E-A112-C5823D490CE6}"/>
              </a:ext>
            </a:extLst>
          </p:cNvPr>
          <p:cNvSpPr txBox="1"/>
          <p:nvPr/>
        </p:nvSpPr>
        <p:spPr>
          <a:xfrm>
            <a:off x="4085736" y="6040633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0070C0"/>
                </a:solidFill>
              </a:rPr>
              <a:t>Москва 2020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F030F9C-F17E-4DED-8074-591C6CC0C8A4}"/>
              </a:ext>
            </a:extLst>
          </p:cNvPr>
          <p:cNvSpPr/>
          <p:nvPr/>
        </p:nvSpPr>
        <p:spPr>
          <a:xfrm>
            <a:off x="3269812" y="4383626"/>
            <a:ext cx="4204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Bef>
                <a:spcPct val="0"/>
              </a:spcBef>
            </a:pPr>
            <a:r>
              <a:rPr lang="ru-RU" sz="20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Разработчик: Немов Николай</a:t>
            </a:r>
          </a:p>
          <a:p>
            <a:pPr defTabSz="914400">
              <a:spcBef>
                <a:spcPct val="0"/>
              </a:spcBef>
            </a:pPr>
            <a:r>
              <a:rPr lang="ru-RU" sz="20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Руководитель проекта: …Вадим</a:t>
            </a:r>
          </a:p>
        </p:txBody>
      </p:sp>
    </p:spTree>
    <p:extLst>
      <p:ext uri="{BB962C8B-B14F-4D97-AF65-F5344CB8AC3E}">
        <p14:creationId xmlns:p14="http://schemas.microsoft.com/office/powerpoint/2010/main" val="16489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4" descr="fon">
            <a:extLst>
              <a:ext uri="{FF2B5EF4-FFF2-40B4-BE49-F238E27FC236}">
                <a16:creationId xmlns:a16="http://schemas.microsoft.com/office/drawing/2014/main" id="{6133627F-D7B6-45DF-B2F9-4B9783885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57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E018A807-2993-491D-9552-9C6218E31A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23" y="33954"/>
            <a:ext cx="1551229" cy="514418"/>
          </a:xfrm>
          <a:prstGeom prst="rect">
            <a:avLst/>
          </a:prstGeom>
        </p:spPr>
      </p:pic>
      <p:sp>
        <p:nvSpPr>
          <p:cNvPr id="111" name="Text Box 34">
            <a:extLst>
              <a:ext uri="{FF2B5EF4-FFF2-40B4-BE49-F238E27FC236}">
                <a16:creationId xmlns:a16="http://schemas.microsoft.com/office/drawing/2014/main" id="{7B7079E8-9953-49CE-95A9-DCA331A8B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786" y="128857"/>
            <a:ext cx="257160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Помощник учителя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D3392D1-E7A5-44CB-865F-1AF146C5990F}"/>
              </a:ext>
            </a:extLst>
          </p:cNvPr>
          <p:cNvSpPr/>
          <p:nvPr/>
        </p:nvSpPr>
        <p:spPr>
          <a:xfrm>
            <a:off x="2422316" y="2525443"/>
            <a:ext cx="40845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rgbClr val="286D9F"/>
                </a:solidFill>
                <a:latin typeface="Trebuchet MS" panose="020B0603020202020204"/>
                <a:ea typeface="DIN 2014 Light" panose="020B0404020202020204" pitchFamily="34" charset="-52"/>
              </a:rPr>
              <a:t>Спасибо за внимание!</a:t>
            </a:r>
          </a:p>
        </p:txBody>
      </p:sp>
      <p:pic>
        <p:nvPicPr>
          <p:cNvPr id="9" name="Picture 4" descr="https://blog.click.ru/wp-content/uploads/2019/01/chat-bot-na-sajte-zachem-sozdavat-komu-ispolzovat-i-kak-nastroit-1.jpg">
            <a:extLst>
              <a:ext uri="{FF2B5EF4-FFF2-40B4-BE49-F238E27FC236}">
                <a16:creationId xmlns:a16="http://schemas.microsoft.com/office/drawing/2014/main" id="{4BED1788-CC56-4BE2-8120-FD1327F47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6570" y="3276548"/>
            <a:ext cx="3310927" cy="214668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67725B6-D18E-49A8-8018-99F84E90F4A6}"/>
              </a:ext>
            </a:extLst>
          </p:cNvPr>
          <p:cNvSpPr/>
          <p:nvPr/>
        </p:nvSpPr>
        <p:spPr>
          <a:xfrm>
            <a:off x="6506818" y="6242681"/>
            <a:ext cx="246111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286D9F"/>
                </a:solidFill>
                <a:latin typeface="Trebuchet MS" panose="020B0603020202020204"/>
                <a:ea typeface="DIN 2014 Light" panose="020B0404020202020204" pitchFamily="34" charset="-52"/>
              </a:rPr>
              <a:t>nicolaynemov@mail.ru</a:t>
            </a:r>
            <a:endParaRPr lang="ru-RU" sz="1500" b="1" dirty="0">
              <a:solidFill>
                <a:srgbClr val="286D9F"/>
              </a:solidFill>
              <a:latin typeface="Trebuchet MS" panose="020B0603020202020204"/>
              <a:ea typeface="DIN 2014 Light" panose="020B04040202020202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255260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1CCD7E-AE21-44A3-25BA-34993E418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7"/>
            <a:ext cx="8686800" cy="534239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P.s. </a:t>
            </a:r>
            <a:r>
              <a:rPr lang="ru-RU" dirty="0"/>
              <a:t>В 2021 году была создана </a:t>
            </a:r>
            <a:r>
              <a:rPr lang="en-US" dirty="0"/>
              <a:t>web-</a:t>
            </a:r>
            <a:r>
              <a:rPr lang="ru-RU" dirty="0"/>
              <a:t>версия приложения</a:t>
            </a:r>
            <a:r>
              <a:rPr lang="en-US" dirty="0"/>
              <a:t>,</a:t>
            </a:r>
            <a:r>
              <a:rPr lang="ru-RU" dirty="0"/>
              <a:t> с уменьшенной функциональностью (не было доски для рисования) и произведена интеграция с </a:t>
            </a:r>
            <a:r>
              <a:rPr lang="en-US" dirty="0"/>
              <a:t>desktop-</a:t>
            </a:r>
            <a:r>
              <a:rPr lang="ru-RU" dirty="0"/>
              <a:t>версией. </a:t>
            </a:r>
            <a:br>
              <a:rPr lang="ru-RU" dirty="0"/>
            </a:br>
            <a:r>
              <a:rPr lang="en-US" dirty="0"/>
              <a:t>WEB </a:t>
            </a:r>
            <a:r>
              <a:rPr lang="ru-RU" dirty="0"/>
              <a:t>версия была разработана в команде с </a:t>
            </a:r>
            <a:r>
              <a:rPr lang="ru-RU" u="sng" dirty="0"/>
              <a:t>Ксенией Сушилиной</a:t>
            </a:r>
            <a:r>
              <a:rPr lang="ru-RU" dirty="0"/>
              <a:t>.</a:t>
            </a:r>
            <a:br>
              <a:rPr lang="ru-RU" dirty="0"/>
            </a:br>
            <a:r>
              <a:rPr lang="en-US" sz="2200" dirty="0">
                <a:hlinkClick r:id="rId2"/>
              </a:rPr>
              <a:t>https://vk.com/keysi1</a:t>
            </a:r>
            <a:br>
              <a:rPr lang="ru-RU" sz="2200" dirty="0"/>
            </a:b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33448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A4A163B-867B-4EDF-8786-874B0927D68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*</a:t>
            </a:r>
            <a:endParaRPr lang="en-US"/>
          </a:p>
        </p:txBody>
      </p:sp>
      <p:pic>
        <p:nvPicPr>
          <p:cNvPr id="5" name="Picture 4" descr="fon">
            <a:extLst>
              <a:ext uri="{FF2B5EF4-FFF2-40B4-BE49-F238E27FC236}">
                <a16:creationId xmlns:a16="http://schemas.microsoft.com/office/drawing/2014/main" id="{A0789EF2-3419-468F-8250-AE3E36714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F3A7DC1-6ADE-4734-BBB2-4BEC35C166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23" y="33954"/>
            <a:ext cx="1551229" cy="514418"/>
          </a:xfrm>
          <a:prstGeom prst="rect">
            <a:avLst/>
          </a:prstGeom>
        </p:spPr>
      </p:pic>
      <p:sp>
        <p:nvSpPr>
          <p:cNvPr id="26" name="Text Box 34">
            <a:extLst>
              <a:ext uri="{FF2B5EF4-FFF2-40B4-BE49-F238E27FC236}">
                <a16:creationId xmlns:a16="http://schemas.microsoft.com/office/drawing/2014/main" id="{75CEBE27-3357-4A0A-A717-C81CA31F8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41" y="108383"/>
            <a:ext cx="3268715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Назначение приложения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27" name="Text Box 34">
            <a:extLst>
              <a:ext uri="{FF2B5EF4-FFF2-40B4-BE49-F238E27FC236}">
                <a16:creationId xmlns:a16="http://schemas.microsoft.com/office/drawing/2014/main" id="{1998D851-7B25-4913-88A4-82F059498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786" y="128857"/>
            <a:ext cx="257160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Помощник учителя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28" name="Picture 89">
            <a:extLst>
              <a:ext uri="{FF2B5EF4-FFF2-40B4-BE49-F238E27FC236}">
                <a16:creationId xmlns:a16="http://schemas.microsoft.com/office/drawing/2014/main" id="{F2DA6050-6A7C-4B99-9BA1-5DA3B42F0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34" y="2055733"/>
            <a:ext cx="229914" cy="205769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37">
            <a:extLst>
              <a:ext uri="{FF2B5EF4-FFF2-40B4-BE49-F238E27FC236}">
                <a16:creationId xmlns:a16="http://schemas.microsoft.com/office/drawing/2014/main" id="{622C5A93-D77F-4E5B-BAAB-A0512329A53B}"/>
              </a:ext>
            </a:extLst>
          </p:cNvPr>
          <p:cNvSpPr/>
          <p:nvPr/>
        </p:nvSpPr>
        <p:spPr>
          <a:xfrm rot="10800000">
            <a:off x="22193" y="2040862"/>
            <a:ext cx="1000364" cy="589316"/>
          </a:xfrm>
          <a:prstGeom prst="rect">
            <a:avLst/>
          </a:prstGeom>
          <a:solidFill>
            <a:srgbClr val="0476BF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grpSp>
        <p:nvGrpSpPr>
          <p:cNvPr id="30" name="Group 99">
            <a:extLst>
              <a:ext uri="{FF2B5EF4-FFF2-40B4-BE49-F238E27FC236}">
                <a16:creationId xmlns:a16="http://schemas.microsoft.com/office/drawing/2014/main" id="{4E733D0B-CEBE-40A2-B21F-C3378B4939CC}"/>
              </a:ext>
            </a:extLst>
          </p:cNvPr>
          <p:cNvGrpSpPr/>
          <p:nvPr/>
        </p:nvGrpSpPr>
        <p:grpSpPr>
          <a:xfrm>
            <a:off x="734523" y="1845498"/>
            <a:ext cx="4030913" cy="759253"/>
            <a:chOff x="712330" y="1117961"/>
            <a:chExt cx="4030913" cy="872857"/>
          </a:xfrm>
        </p:grpSpPr>
        <p:grpSp>
          <p:nvGrpSpPr>
            <p:cNvPr id="31" name="Group 36">
              <a:extLst>
                <a:ext uri="{FF2B5EF4-FFF2-40B4-BE49-F238E27FC236}">
                  <a16:creationId xmlns:a16="http://schemas.microsoft.com/office/drawing/2014/main" id="{9B8C88E9-5D68-481A-B30A-FF9C79106CD3}"/>
                </a:ext>
              </a:extLst>
            </p:cNvPr>
            <p:cNvGrpSpPr/>
            <p:nvPr/>
          </p:nvGrpSpPr>
          <p:grpSpPr>
            <a:xfrm rot="10800000">
              <a:off x="712331" y="1117961"/>
              <a:ext cx="4030912" cy="677493"/>
              <a:chOff x="3074218" y="2072213"/>
              <a:chExt cx="4030912" cy="1017999"/>
            </a:xfrm>
            <a:solidFill>
              <a:srgbClr val="0476BF"/>
            </a:solidFill>
          </p:grpSpPr>
          <p:sp>
            <p:nvSpPr>
              <p:cNvPr id="33" name="Notched Right Arrow 34">
                <a:extLst>
                  <a:ext uri="{FF2B5EF4-FFF2-40B4-BE49-F238E27FC236}">
                    <a16:creationId xmlns:a16="http://schemas.microsoft.com/office/drawing/2014/main" id="{FEF00208-63AD-40C7-A02E-021A5AD6BAA3}"/>
                  </a:ext>
                </a:extLst>
              </p:cNvPr>
              <p:cNvSpPr/>
              <p:nvPr/>
            </p:nvSpPr>
            <p:spPr>
              <a:xfrm>
                <a:off x="3074218" y="2072213"/>
                <a:ext cx="2878772" cy="1017999"/>
              </a:xfrm>
              <a:prstGeom prst="notchedRightArrow">
                <a:avLst>
                  <a:gd name="adj1" fmla="val 100000"/>
                  <a:gd name="adj2" fmla="val 51461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</a:endParaRPr>
              </a:p>
            </p:txBody>
          </p:sp>
          <p:sp>
            <p:nvSpPr>
              <p:cNvPr id="34" name="Rectangle 35">
                <a:extLst>
                  <a:ext uri="{FF2B5EF4-FFF2-40B4-BE49-F238E27FC236}">
                    <a16:creationId xmlns:a16="http://schemas.microsoft.com/office/drawing/2014/main" id="{9E752722-C2CC-4D13-8A3A-2620E0A163E1}"/>
                  </a:ext>
                </a:extLst>
              </p:cNvPr>
              <p:cNvSpPr/>
              <p:nvPr/>
            </p:nvSpPr>
            <p:spPr>
              <a:xfrm>
                <a:off x="5032856" y="2072213"/>
                <a:ext cx="2072274" cy="1017999"/>
              </a:xfrm>
              <a:prstGeom prst="rect">
                <a:avLst/>
              </a:prstGeom>
              <a:solidFill>
                <a:srgbClr val="0476B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</a:endParaRPr>
              </a:p>
            </p:txBody>
          </p:sp>
        </p:grpSp>
        <p:sp>
          <p:nvSpPr>
            <p:cNvPr id="32" name="Right Triangle 38">
              <a:extLst>
                <a:ext uri="{FF2B5EF4-FFF2-40B4-BE49-F238E27FC236}">
                  <a16:creationId xmlns:a16="http://schemas.microsoft.com/office/drawing/2014/main" id="{BE9F4111-5D9C-4832-98C4-7C4D8DE8AA89}"/>
                </a:ext>
              </a:extLst>
            </p:cNvPr>
            <p:cNvSpPr/>
            <p:nvPr/>
          </p:nvSpPr>
          <p:spPr>
            <a:xfrm rot="10800000">
              <a:off x="712330" y="1788667"/>
              <a:ext cx="288033" cy="202151"/>
            </a:xfrm>
            <a:prstGeom prst="rtTriangle">
              <a:avLst/>
            </a:prstGeom>
            <a:solidFill>
              <a:srgbClr val="0476BF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</p:grpSp>
      <p:sp>
        <p:nvSpPr>
          <p:cNvPr id="35" name="Rectangle 64">
            <a:extLst>
              <a:ext uri="{FF2B5EF4-FFF2-40B4-BE49-F238E27FC236}">
                <a16:creationId xmlns:a16="http://schemas.microsoft.com/office/drawing/2014/main" id="{D2EDBDB5-ED37-4D71-B19D-88EFA20058A5}"/>
              </a:ext>
            </a:extLst>
          </p:cNvPr>
          <p:cNvSpPr/>
          <p:nvPr/>
        </p:nvSpPr>
        <p:spPr>
          <a:xfrm>
            <a:off x="1057284" y="1924711"/>
            <a:ext cx="336359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31626"/>
            <a:r>
              <a:rPr lang="ru-RU" sz="1400" b="1" dirty="0">
                <a:solidFill>
                  <a:prstClr val="white"/>
                </a:solidFill>
                <a:latin typeface="Arial"/>
              </a:rPr>
              <a:t>Сокращение объемов канцелярской работы</a:t>
            </a:r>
          </a:p>
        </p:txBody>
      </p:sp>
      <p:grpSp>
        <p:nvGrpSpPr>
          <p:cNvPr id="36" name="Group 71">
            <a:extLst>
              <a:ext uri="{FF2B5EF4-FFF2-40B4-BE49-F238E27FC236}">
                <a16:creationId xmlns:a16="http://schemas.microsoft.com/office/drawing/2014/main" id="{702CAE77-571F-4A48-8757-2C5C5DDF153A}"/>
              </a:ext>
            </a:extLst>
          </p:cNvPr>
          <p:cNvGrpSpPr/>
          <p:nvPr/>
        </p:nvGrpSpPr>
        <p:grpSpPr>
          <a:xfrm>
            <a:off x="5665677" y="1775717"/>
            <a:ext cx="3401374" cy="688672"/>
            <a:chOff x="1386852" y="1192915"/>
            <a:chExt cx="3097031" cy="688672"/>
          </a:xfrm>
        </p:grpSpPr>
        <p:sp>
          <p:nvSpPr>
            <p:cNvPr id="37" name="Text Placeholder 3">
              <a:extLst>
                <a:ext uri="{FF2B5EF4-FFF2-40B4-BE49-F238E27FC236}">
                  <a16:creationId xmlns:a16="http://schemas.microsoft.com/office/drawing/2014/main" id="{BBC3A1D9-D260-4F28-9D7B-05F9318835A3}"/>
                </a:ext>
              </a:extLst>
            </p:cNvPr>
            <p:cNvSpPr txBox="1">
              <a:spLocks/>
            </p:cNvSpPr>
            <p:nvPr/>
          </p:nvSpPr>
          <p:spPr>
            <a:xfrm>
              <a:off x="1386852" y="1192915"/>
              <a:ext cx="3097031" cy="184666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>
                <a:spcBef>
                  <a:spcPct val="20000"/>
                </a:spcBef>
                <a:defRPr/>
              </a:pPr>
              <a:r>
                <a:rPr lang="ru-RU" sz="1200" b="1" dirty="0">
                  <a:solidFill>
                    <a:srgbClr val="0476BF"/>
                  </a:solidFill>
                  <a:latin typeface="Arial"/>
                </a:rPr>
                <a:t>Сокращение объемов канцелярской работы</a:t>
              </a:r>
            </a:p>
          </p:txBody>
        </p:sp>
        <p:sp>
          <p:nvSpPr>
            <p:cNvPr id="38" name="Text Placeholder 3">
              <a:extLst>
                <a:ext uri="{FF2B5EF4-FFF2-40B4-BE49-F238E27FC236}">
                  <a16:creationId xmlns:a16="http://schemas.microsoft.com/office/drawing/2014/main" id="{C1BC4FFA-EE04-4887-9239-333695B6F6EE}"/>
                </a:ext>
              </a:extLst>
            </p:cNvPr>
            <p:cNvSpPr txBox="1">
              <a:spLocks/>
            </p:cNvSpPr>
            <p:nvPr/>
          </p:nvSpPr>
          <p:spPr>
            <a:xfrm>
              <a:off x="1386852" y="1419922"/>
              <a:ext cx="3097030" cy="461665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>
                <a:spcBef>
                  <a:spcPct val="20000"/>
                </a:spcBef>
                <a:defRPr/>
              </a:pPr>
              <a:r>
                <a:rPr lang="ru-RU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"/>
                </a:rPr>
                <a:t>Упрощение и сокращение объемов канцелярской работы, в большом объеме выполняемой учителями, в особенности – классными руководителями.</a:t>
              </a:r>
            </a:p>
          </p:txBody>
        </p:sp>
      </p:grpSp>
      <p:pic>
        <p:nvPicPr>
          <p:cNvPr id="40" name="Picture 89">
            <a:extLst>
              <a:ext uri="{FF2B5EF4-FFF2-40B4-BE49-F238E27FC236}">
                <a16:creationId xmlns:a16="http://schemas.microsoft.com/office/drawing/2014/main" id="{1D20677A-8203-48BD-A18F-5DF231979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82" y="4048565"/>
            <a:ext cx="229914" cy="205769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Rectangle 41">
            <a:extLst>
              <a:ext uri="{FF2B5EF4-FFF2-40B4-BE49-F238E27FC236}">
                <a16:creationId xmlns:a16="http://schemas.microsoft.com/office/drawing/2014/main" id="{E716DB0C-3C41-4446-BD36-AB404FB31588}"/>
              </a:ext>
            </a:extLst>
          </p:cNvPr>
          <p:cNvSpPr/>
          <p:nvPr/>
        </p:nvSpPr>
        <p:spPr>
          <a:xfrm rot="10800000">
            <a:off x="44741" y="3803332"/>
            <a:ext cx="1000364" cy="589316"/>
          </a:xfrm>
          <a:prstGeom prst="rect">
            <a:avLst/>
          </a:prstGeom>
          <a:solidFill>
            <a:srgbClr val="32ACFA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</a:endParaRPr>
          </a:p>
        </p:txBody>
      </p:sp>
      <p:grpSp>
        <p:nvGrpSpPr>
          <p:cNvPr id="42" name="Group 100">
            <a:extLst>
              <a:ext uri="{FF2B5EF4-FFF2-40B4-BE49-F238E27FC236}">
                <a16:creationId xmlns:a16="http://schemas.microsoft.com/office/drawing/2014/main" id="{D7234EB6-ADD0-464C-90D3-C2BB4CA169C6}"/>
              </a:ext>
            </a:extLst>
          </p:cNvPr>
          <p:cNvGrpSpPr/>
          <p:nvPr/>
        </p:nvGrpSpPr>
        <p:grpSpPr>
          <a:xfrm>
            <a:off x="757071" y="3609505"/>
            <a:ext cx="4030913" cy="759253"/>
            <a:chOff x="712330" y="2034922"/>
            <a:chExt cx="4030913" cy="87285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D241AF5-59F3-4AA3-B8D6-972D823EC8F0}"/>
                </a:ext>
              </a:extLst>
            </p:cNvPr>
            <p:cNvGrpSpPr/>
            <p:nvPr/>
          </p:nvGrpSpPr>
          <p:grpSpPr>
            <a:xfrm rot="10800000">
              <a:off x="712331" y="2034922"/>
              <a:ext cx="4030912" cy="677493"/>
              <a:chOff x="3074218" y="2072213"/>
              <a:chExt cx="4030912" cy="1017999"/>
            </a:xfrm>
            <a:solidFill>
              <a:srgbClr val="32ACFA"/>
            </a:solidFill>
          </p:grpSpPr>
          <p:sp>
            <p:nvSpPr>
              <p:cNvPr id="45" name="Notched Right Arrow 44">
                <a:extLst>
                  <a:ext uri="{FF2B5EF4-FFF2-40B4-BE49-F238E27FC236}">
                    <a16:creationId xmlns:a16="http://schemas.microsoft.com/office/drawing/2014/main" id="{3893982E-5185-422D-B0B5-7B540219C2F8}"/>
                  </a:ext>
                </a:extLst>
              </p:cNvPr>
              <p:cNvSpPr/>
              <p:nvPr/>
            </p:nvSpPr>
            <p:spPr>
              <a:xfrm>
                <a:off x="3074218" y="2072213"/>
                <a:ext cx="2878772" cy="1017999"/>
              </a:xfrm>
              <a:prstGeom prst="notchedRightArrow">
                <a:avLst>
                  <a:gd name="adj1" fmla="val 100000"/>
                  <a:gd name="adj2" fmla="val 51461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2A88941-4705-4D13-9D5C-F0ABEF33E377}"/>
                  </a:ext>
                </a:extLst>
              </p:cNvPr>
              <p:cNvSpPr/>
              <p:nvPr/>
            </p:nvSpPr>
            <p:spPr>
              <a:xfrm>
                <a:off x="5032856" y="2072213"/>
                <a:ext cx="2072274" cy="1017999"/>
              </a:xfrm>
              <a:prstGeom prst="rect">
                <a:avLst/>
              </a:prstGeom>
              <a:grp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</a:endParaRPr>
              </a:p>
            </p:txBody>
          </p:sp>
        </p:grpSp>
        <p:sp>
          <p:nvSpPr>
            <p:cNvPr id="44" name="Right Triangle 43">
              <a:extLst>
                <a:ext uri="{FF2B5EF4-FFF2-40B4-BE49-F238E27FC236}">
                  <a16:creationId xmlns:a16="http://schemas.microsoft.com/office/drawing/2014/main" id="{60EAC303-6B85-46C6-9637-D30EA3AD3D25}"/>
                </a:ext>
              </a:extLst>
            </p:cNvPr>
            <p:cNvSpPr/>
            <p:nvPr/>
          </p:nvSpPr>
          <p:spPr>
            <a:xfrm rot="10800000">
              <a:off x="712330" y="2705628"/>
              <a:ext cx="288033" cy="202151"/>
            </a:xfrm>
            <a:prstGeom prst="rtTriangle">
              <a:avLst/>
            </a:prstGeom>
            <a:solidFill>
              <a:srgbClr val="32ACFA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</p:grpSp>
      <p:sp>
        <p:nvSpPr>
          <p:cNvPr id="53" name="Rectangle 67">
            <a:extLst>
              <a:ext uri="{FF2B5EF4-FFF2-40B4-BE49-F238E27FC236}">
                <a16:creationId xmlns:a16="http://schemas.microsoft.com/office/drawing/2014/main" id="{ABD38A02-00E2-4CC8-84D7-E3B2F9409F22}"/>
              </a:ext>
            </a:extLst>
          </p:cNvPr>
          <p:cNvSpPr/>
          <p:nvPr/>
        </p:nvSpPr>
        <p:spPr>
          <a:xfrm>
            <a:off x="1056287" y="3715535"/>
            <a:ext cx="3457356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defTabSz="1031626"/>
            <a:r>
              <a:rPr lang="ru-RU" sz="1400" b="1" dirty="0">
                <a:solidFill>
                  <a:prstClr val="white"/>
                </a:solidFill>
                <a:latin typeface="Arial"/>
              </a:rPr>
              <a:t>Повышение уровня комфорта при  выполнении рутинных операций</a:t>
            </a:r>
            <a:endParaRPr lang="en-US" sz="1400" b="1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54" name="Group 87">
            <a:extLst>
              <a:ext uri="{FF2B5EF4-FFF2-40B4-BE49-F238E27FC236}">
                <a16:creationId xmlns:a16="http://schemas.microsoft.com/office/drawing/2014/main" id="{F6908347-AAF3-42AB-82E1-DDF48D010486}"/>
              </a:ext>
            </a:extLst>
          </p:cNvPr>
          <p:cNvGrpSpPr/>
          <p:nvPr/>
        </p:nvGrpSpPr>
        <p:grpSpPr>
          <a:xfrm>
            <a:off x="5665677" y="3573925"/>
            <a:ext cx="3479741" cy="701370"/>
            <a:chOff x="1315497" y="1239037"/>
            <a:chExt cx="3247039" cy="701370"/>
          </a:xfrm>
        </p:grpSpPr>
        <p:sp>
          <p:nvSpPr>
            <p:cNvPr id="55" name="Text Placeholder 3">
              <a:extLst>
                <a:ext uri="{FF2B5EF4-FFF2-40B4-BE49-F238E27FC236}">
                  <a16:creationId xmlns:a16="http://schemas.microsoft.com/office/drawing/2014/main" id="{0721B92E-3E8A-4896-904F-6BEF26932BC8}"/>
                </a:ext>
              </a:extLst>
            </p:cNvPr>
            <p:cNvSpPr txBox="1">
              <a:spLocks/>
            </p:cNvSpPr>
            <p:nvPr/>
          </p:nvSpPr>
          <p:spPr>
            <a:xfrm>
              <a:off x="1315498" y="1239037"/>
              <a:ext cx="2948932" cy="184666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>
                <a:spcBef>
                  <a:spcPct val="20000"/>
                </a:spcBef>
                <a:defRPr/>
              </a:pPr>
              <a:r>
                <a:rPr lang="ru-RU" sz="1200" b="1" dirty="0">
                  <a:solidFill>
                    <a:srgbClr val="32ACFA"/>
                  </a:solidFill>
                  <a:latin typeface="Arial"/>
                </a:rPr>
                <a:t>Повышение уровня комфорта в работе</a:t>
              </a:r>
            </a:p>
          </p:txBody>
        </p:sp>
        <p:sp>
          <p:nvSpPr>
            <p:cNvPr id="56" name="Text Placeholder 3">
              <a:extLst>
                <a:ext uri="{FF2B5EF4-FFF2-40B4-BE49-F238E27FC236}">
                  <a16:creationId xmlns:a16="http://schemas.microsoft.com/office/drawing/2014/main" id="{C3E5EB56-AF39-4AF3-8B0A-EBECBFB15AE8}"/>
                </a:ext>
              </a:extLst>
            </p:cNvPr>
            <p:cNvSpPr txBox="1">
              <a:spLocks/>
            </p:cNvSpPr>
            <p:nvPr/>
          </p:nvSpPr>
          <p:spPr>
            <a:xfrm>
              <a:off x="1315497" y="1478742"/>
              <a:ext cx="3247039" cy="461665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algn="l" defTabSz="1031626"/>
              <a:r>
                <a:rPr lang="ru-RU" sz="10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Arial"/>
                </a:rPr>
                <a:t>Консолидация в едином интерфейсе наиболее часто используемого функционала, а также ссылок на актуальные ресурсы.</a:t>
              </a:r>
              <a:endParaRPr lang="en-US" sz="1000" dirty="0">
                <a:solidFill>
                  <a:prstClr val="black">
                    <a:lumMod val="50000"/>
                    <a:lumOff val="50000"/>
                  </a:prstClr>
                </a:solidFill>
                <a:latin typeface="Arial"/>
              </a:endParaRPr>
            </a:p>
          </p:txBody>
        </p:sp>
      </p:grpSp>
      <p:sp>
        <p:nvSpPr>
          <p:cNvPr id="57" name="Text Placeholder 3">
            <a:extLst>
              <a:ext uri="{FF2B5EF4-FFF2-40B4-BE49-F238E27FC236}">
                <a16:creationId xmlns:a16="http://schemas.microsoft.com/office/drawing/2014/main" id="{D7A70E64-53A2-44DB-B737-41E6D69400E8}"/>
              </a:ext>
            </a:extLst>
          </p:cNvPr>
          <p:cNvSpPr txBox="1">
            <a:spLocks/>
          </p:cNvSpPr>
          <p:nvPr/>
        </p:nvSpPr>
        <p:spPr>
          <a:xfrm>
            <a:off x="4904776" y="3561647"/>
            <a:ext cx="686085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4800" dirty="0">
                <a:solidFill>
                  <a:srgbClr val="32ACFA"/>
                </a:solidFill>
                <a:latin typeface="Arial"/>
              </a:rPr>
              <a:t>02</a:t>
            </a:r>
          </a:p>
        </p:txBody>
      </p:sp>
      <p:sp>
        <p:nvSpPr>
          <p:cNvPr id="64" name="Text Placeholder 3">
            <a:extLst>
              <a:ext uri="{FF2B5EF4-FFF2-40B4-BE49-F238E27FC236}">
                <a16:creationId xmlns:a16="http://schemas.microsoft.com/office/drawing/2014/main" id="{8B9A9E03-8341-4E35-8B1E-FA9699973F53}"/>
              </a:ext>
            </a:extLst>
          </p:cNvPr>
          <p:cNvSpPr txBox="1">
            <a:spLocks/>
          </p:cNvSpPr>
          <p:nvPr/>
        </p:nvSpPr>
        <p:spPr>
          <a:xfrm>
            <a:off x="4897705" y="1771739"/>
            <a:ext cx="610745" cy="738664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en-US" sz="4800" dirty="0">
                <a:solidFill>
                  <a:srgbClr val="0476BF"/>
                </a:solidFill>
                <a:latin typeface="Arial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54889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7000">
        <p14:conveyor dir="l"/>
      </p:transition>
    </mc:Choice>
    <mc:Fallback xmlns="">
      <p:transition spd="slow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1" grpId="0" animBg="1"/>
      <p:bldP spid="57" grpId="0"/>
      <p:bldP spid="6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4" descr="fon">
            <a:extLst>
              <a:ext uri="{FF2B5EF4-FFF2-40B4-BE49-F238E27FC236}">
                <a16:creationId xmlns:a16="http://schemas.microsoft.com/office/drawing/2014/main" id="{6133627F-D7B6-45DF-B2F9-4B9783885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E018A807-2993-491D-9552-9C6218E31A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23" y="33954"/>
            <a:ext cx="1551229" cy="514418"/>
          </a:xfrm>
          <a:prstGeom prst="rect">
            <a:avLst/>
          </a:prstGeom>
        </p:spPr>
      </p:pic>
      <p:sp>
        <p:nvSpPr>
          <p:cNvPr id="110" name="Text Box 34">
            <a:extLst>
              <a:ext uri="{FF2B5EF4-FFF2-40B4-BE49-F238E27FC236}">
                <a16:creationId xmlns:a16="http://schemas.microsoft.com/office/drawing/2014/main" id="{BC9CA1CC-D6E3-4C2A-921E-C9267501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41" y="108383"/>
            <a:ext cx="3045129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Реализованные задачи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111" name="Text Box 34">
            <a:extLst>
              <a:ext uri="{FF2B5EF4-FFF2-40B4-BE49-F238E27FC236}">
                <a16:creationId xmlns:a16="http://schemas.microsoft.com/office/drawing/2014/main" id="{7B7079E8-9953-49CE-95A9-DCA331A8B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786" y="128857"/>
            <a:ext cx="257160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Помощник учителя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112" name="Slide Number Placeholder 257">
            <a:extLst>
              <a:ext uri="{FF2B5EF4-FFF2-40B4-BE49-F238E27FC236}">
                <a16:creationId xmlns:a16="http://schemas.microsoft.com/office/drawing/2014/main" id="{E07B7DEF-589F-47E1-BC84-E7D5BD96F90D}"/>
              </a:ext>
            </a:extLst>
          </p:cNvPr>
          <p:cNvSpPr txBox="1">
            <a:spLocks/>
          </p:cNvSpPr>
          <p:nvPr/>
        </p:nvSpPr>
        <p:spPr>
          <a:xfrm>
            <a:off x="7757565" y="2756012"/>
            <a:ext cx="514421" cy="2746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1031626" rtl="0" eaLnBrk="1" latinLnBrk="0" hangingPunct="1">
              <a:defRPr sz="9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5813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626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47439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63252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79065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94878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10691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26504" algn="l" defTabSz="1031626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1300" smtClean="0">
                <a:solidFill>
                  <a:prstClr val="white"/>
                </a:solidFill>
                <a:latin typeface="Arial"/>
              </a:rPr>
              <a:pPr/>
              <a:t>3</a:t>
            </a:fld>
            <a:endParaRPr lang="en-US" sz="1300" dirty="0">
              <a:solidFill>
                <a:prstClr val="white"/>
              </a:solidFill>
              <a:latin typeface="Arial"/>
            </a:endParaRPr>
          </a:p>
        </p:txBody>
      </p:sp>
      <p:grpSp>
        <p:nvGrpSpPr>
          <p:cNvPr id="113" name="Group 92">
            <a:extLst>
              <a:ext uri="{FF2B5EF4-FFF2-40B4-BE49-F238E27FC236}">
                <a16:creationId xmlns:a16="http://schemas.microsoft.com/office/drawing/2014/main" id="{0509A273-5E89-4687-854D-D0DE499E419C}"/>
              </a:ext>
            </a:extLst>
          </p:cNvPr>
          <p:cNvGrpSpPr/>
          <p:nvPr/>
        </p:nvGrpSpPr>
        <p:grpSpPr>
          <a:xfrm>
            <a:off x="8374836" y="3745531"/>
            <a:ext cx="413860" cy="362923"/>
            <a:chOff x="6365875" y="1458913"/>
            <a:chExt cx="619125" cy="542925"/>
          </a:xfrm>
          <a:solidFill>
            <a:srgbClr val="32ACFA"/>
          </a:solidFill>
        </p:grpSpPr>
        <p:sp>
          <p:nvSpPr>
            <p:cNvPr id="114" name="Freeform 43">
              <a:extLst>
                <a:ext uri="{FF2B5EF4-FFF2-40B4-BE49-F238E27FC236}">
                  <a16:creationId xmlns:a16="http://schemas.microsoft.com/office/drawing/2014/main" id="{CAA2CE6C-5C7A-43DF-A35F-29379E4D93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846263"/>
              <a:ext cx="619125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8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8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8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5" name="Freeform 44">
              <a:extLst>
                <a:ext uri="{FF2B5EF4-FFF2-40B4-BE49-F238E27FC236}">
                  <a16:creationId xmlns:a16="http://schemas.microsoft.com/office/drawing/2014/main" id="{7E68382F-7174-4A7E-9610-97E7151C83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846263"/>
              <a:ext cx="619125" cy="1555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8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8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8"/>
                  </a:lnTo>
                  <a:lnTo>
                    <a:pt x="0" y="48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6" name="Freeform 45">
              <a:extLst>
                <a:ext uri="{FF2B5EF4-FFF2-40B4-BE49-F238E27FC236}">
                  <a16:creationId xmlns:a16="http://schemas.microsoft.com/office/drawing/2014/main" id="{1173A12C-2208-4C63-843D-95DBB8D24C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534356"/>
              <a:ext cx="619125" cy="1539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7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7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7"/>
                  </a:lnTo>
                  <a:lnTo>
                    <a:pt x="0" y="48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95A2A23C-6216-4AFC-AF7A-CEF4920A8B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692276"/>
              <a:ext cx="619125" cy="1539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5" y="48"/>
                </a:cxn>
                <a:cxn ang="0">
                  <a:pos x="390" y="0"/>
                </a:cxn>
                <a:cxn ang="0">
                  <a:pos x="390" y="48"/>
                </a:cxn>
                <a:cxn ang="0">
                  <a:pos x="195" y="97"/>
                </a:cxn>
                <a:cxn ang="0">
                  <a:pos x="0" y="48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90" h="97">
                  <a:moveTo>
                    <a:pt x="0" y="0"/>
                  </a:moveTo>
                  <a:lnTo>
                    <a:pt x="195" y="48"/>
                  </a:lnTo>
                  <a:lnTo>
                    <a:pt x="390" y="0"/>
                  </a:lnTo>
                  <a:lnTo>
                    <a:pt x="390" y="48"/>
                  </a:lnTo>
                  <a:lnTo>
                    <a:pt x="195" y="97"/>
                  </a:lnTo>
                  <a:lnTo>
                    <a:pt x="0" y="48"/>
                  </a:lnTo>
                  <a:lnTo>
                    <a:pt x="0" y="0"/>
                  </a:lnTo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7C76A5B1-60EF-4DF0-9750-1ECD8181BA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458913"/>
              <a:ext cx="619125" cy="2333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95" y="0"/>
                </a:cxn>
                <a:cxn ang="0">
                  <a:pos x="390" y="48"/>
                </a:cxn>
                <a:cxn ang="0">
                  <a:pos x="390" y="96"/>
                </a:cxn>
                <a:cxn ang="0">
                  <a:pos x="195" y="147"/>
                </a:cxn>
                <a:cxn ang="0">
                  <a:pos x="0" y="9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390" h="147">
                  <a:moveTo>
                    <a:pt x="0" y="48"/>
                  </a:moveTo>
                  <a:lnTo>
                    <a:pt x="195" y="0"/>
                  </a:lnTo>
                  <a:lnTo>
                    <a:pt x="390" y="48"/>
                  </a:lnTo>
                  <a:lnTo>
                    <a:pt x="390" y="96"/>
                  </a:lnTo>
                  <a:lnTo>
                    <a:pt x="195" y="147"/>
                  </a:lnTo>
                  <a:lnTo>
                    <a:pt x="0" y="96"/>
                  </a:lnTo>
                  <a:lnTo>
                    <a:pt x="0" y="48"/>
                  </a:lnTo>
                  <a:close/>
                  <a:moveTo>
                    <a:pt x="0" y="48"/>
                  </a:moveTo>
                  <a:lnTo>
                    <a:pt x="0" y="48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0666E09B-4CFA-4B73-83A2-8E53D1B9E4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1458913"/>
              <a:ext cx="619125" cy="233363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195" y="0"/>
                </a:cxn>
                <a:cxn ang="0">
                  <a:pos x="390" y="48"/>
                </a:cxn>
                <a:cxn ang="0">
                  <a:pos x="390" y="96"/>
                </a:cxn>
                <a:cxn ang="0">
                  <a:pos x="195" y="147"/>
                </a:cxn>
                <a:cxn ang="0">
                  <a:pos x="0" y="9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</a:cxnLst>
              <a:rect l="0" t="0" r="r" b="b"/>
              <a:pathLst>
                <a:path w="390" h="147">
                  <a:moveTo>
                    <a:pt x="0" y="48"/>
                  </a:moveTo>
                  <a:lnTo>
                    <a:pt x="195" y="0"/>
                  </a:lnTo>
                  <a:lnTo>
                    <a:pt x="390" y="48"/>
                  </a:lnTo>
                  <a:lnTo>
                    <a:pt x="390" y="96"/>
                  </a:lnTo>
                  <a:lnTo>
                    <a:pt x="195" y="147"/>
                  </a:lnTo>
                  <a:lnTo>
                    <a:pt x="0" y="96"/>
                  </a:lnTo>
                  <a:lnTo>
                    <a:pt x="0" y="48"/>
                  </a:lnTo>
                  <a:moveTo>
                    <a:pt x="0" y="48"/>
                  </a:moveTo>
                  <a:lnTo>
                    <a:pt x="0" y="48"/>
                  </a:ln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grpSp>
        <p:nvGrpSpPr>
          <p:cNvPr id="120" name="Group 121">
            <a:extLst>
              <a:ext uri="{FF2B5EF4-FFF2-40B4-BE49-F238E27FC236}">
                <a16:creationId xmlns:a16="http://schemas.microsoft.com/office/drawing/2014/main" id="{82452C4E-C1A7-4915-BBB0-DA3F1283F3BC}"/>
              </a:ext>
            </a:extLst>
          </p:cNvPr>
          <p:cNvGrpSpPr/>
          <p:nvPr/>
        </p:nvGrpSpPr>
        <p:grpSpPr>
          <a:xfrm>
            <a:off x="8361486" y="4706333"/>
            <a:ext cx="456674" cy="456674"/>
            <a:chOff x="6365875" y="2117725"/>
            <a:chExt cx="711201" cy="711201"/>
          </a:xfrm>
          <a:solidFill>
            <a:srgbClr val="A1A1A1"/>
          </a:solidFill>
        </p:grpSpPr>
        <p:sp>
          <p:nvSpPr>
            <p:cNvPr id="121" name="Freeform 52">
              <a:extLst>
                <a:ext uri="{FF2B5EF4-FFF2-40B4-BE49-F238E27FC236}">
                  <a16:creationId xmlns:a16="http://schemas.microsoft.com/office/drawing/2014/main" id="{3E6D8501-E163-40AE-B3A2-44A9EB7214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61175" y="2117725"/>
              <a:ext cx="19050" cy="82550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5" y="19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19"/>
                </a:cxn>
                <a:cxn ang="0">
                  <a:pos x="3" y="22"/>
                </a:cxn>
                <a:cxn ang="0">
                  <a:pos x="3" y="22"/>
                </a:cxn>
                <a:cxn ang="0">
                  <a:pos x="3" y="22"/>
                </a:cxn>
              </a:cxnLst>
              <a:rect l="0" t="0" r="r" b="b"/>
              <a:pathLst>
                <a:path w="5" h="22">
                  <a:moveTo>
                    <a:pt x="3" y="22"/>
                  </a:moveTo>
                  <a:cubicBezTo>
                    <a:pt x="4" y="22"/>
                    <a:pt x="5" y="21"/>
                    <a:pt x="5" y="19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1" y="22"/>
                    <a:pt x="3" y="22"/>
                  </a:cubicBezTo>
                  <a:close/>
                  <a:moveTo>
                    <a:pt x="3" y="22"/>
                  </a:moveTo>
                  <a:cubicBezTo>
                    <a:pt x="3" y="22"/>
                    <a:pt x="3" y="22"/>
                    <a:pt x="3" y="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2" name="Freeform 53">
              <a:extLst>
                <a:ext uri="{FF2B5EF4-FFF2-40B4-BE49-F238E27FC236}">
                  <a16:creationId xmlns:a16="http://schemas.microsoft.com/office/drawing/2014/main" id="{D11A0956-3A92-41B5-996A-357B09EF91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4025" y="2117725"/>
              <a:ext cx="19050" cy="82550"/>
            </a:xfrm>
            <a:custGeom>
              <a:avLst/>
              <a:gdLst/>
              <a:ahLst/>
              <a:cxnLst>
                <a:cxn ang="0">
                  <a:pos x="2" y="22"/>
                </a:cxn>
                <a:cxn ang="0">
                  <a:pos x="5" y="19"/>
                </a:cxn>
                <a:cxn ang="0">
                  <a:pos x="5" y="3"/>
                </a:cxn>
                <a:cxn ang="0">
                  <a:pos x="2" y="0"/>
                </a:cxn>
                <a:cxn ang="0">
                  <a:pos x="0" y="3"/>
                </a:cxn>
                <a:cxn ang="0">
                  <a:pos x="0" y="19"/>
                </a:cxn>
                <a:cxn ang="0">
                  <a:pos x="2" y="22"/>
                </a:cxn>
                <a:cxn ang="0">
                  <a:pos x="2" y="22"/>
                </a:cxn>
                <a:cxn ang="0">
                  <a:pos x="2" y="22"/>
                </a:cxn>
              </a:cxnLst>
              <a:rect l="0" t="0" r="r" b="b"/>
              <a:pathLst>
                <a:path w="5" h="22">
                  <a:moveTo>
                    <a:pt x="2" y="22"/>
                  </a:moveTo>
                  <a:cubicBezTo>
                    <a:pt x="4" y="22"/>
                    <a:pt x="5" y="21"/>
                    <a:pt x="5" y="19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1" y="22"/>
                    <a:pt x="2" y="22"/>
                  </a:cubicBezTo>
                  <a:close/>
                  <a:moveTo>
                    <a:pt x="2" y="22"/>
                  </a:moveTo>
                  <a:cubicBezTo>
                    <a:pt x="2" y="22"/>
                    <a:pt x="2" y="22"/>
                    <a:pt x="2" y="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3" name="Freeform 54">
              <a:extLst>
                <a:ext uri="{FF2B5EF4-FFF2-40B4-BE49-F238E27FC236}">
                  <a16:creationId xmlns:a16="http://schemas.microsoft.com/office/drawing/2014/main" id="{5E1E53D8-02BF-4F3F-8430-327D364900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2113" y="2117725"/>
              <a:ext cx="23813" cy="82550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6" y="19"/>
                </a:cxn>
                <a:cxn ang="0">
                  <a:pos x="6" y="3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19"/>
                </a:cxn>
                <a:cxn ang="0">
                  <a:pos x="3" y="22"/>
                </a:cxn>
                <a:cxn ang="0">
                  <a:pos x="3" y="22"/>
                </a:cxn>
                <a:cxn ang="0">
                  <a:pos x="3" y="22"/>
                </a:cxn>
              </a:cxnLst>
              <a:rect l="0" t="0" r="r" b="b"/>
              <a:pathLst>
                <a:path w="6" h="22">
                  <a:moveTo>
                    <a:pt x="3" y="22"/>
                  </a:moveTo>
                  <a:cubicBezTo>
                    <a:pt x="5" y="22"/>
                    <a:pt x="6" y="21"/>
                    <a:pt x="6" y="19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5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1" y="22"/>
                    <a:pt x="3" y="22"/>
                  </a:cubicBezTo>
                  <a:close/>
                  <a:moveTo>
                    <a:pt x="3" y="22"/>
                  </a:moveTo>
                  <a:cubicBezTo>
                    <a:pt x="3" y="22"/>
                    <a:pt x="3" y="22"/>
                    <a:pt x="3" y="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4" name="Freeform 55">
              <a:extLst>
                <a:ext uri="{FF2B5EF4-FFF2-40B4-BE49-F238E27FC236}">
                  <a16:creationId xmlns:a16="http://schemas.microsoft.com/office/drawing/2014/main" id="{DD9FC216-2C30-460D-A47C-E3DF022C2D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4963" y="2117725"/>
              <a:ext cx="23813" cy="82550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6" y="19"/>
                </a:cxn>
                <a:cxn ang="0">
                  <a:pos x="6" y="3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19"/>
                </a:cxn>
                <a:cxn ang="0">
                  <a:pos x="3" y="22"/>
                </a:cxn>
                <a:cxn ang="0">
                  <a:pos x="3" y="22"/>
                </a:cxn>
                <a:cxn ang="0">
                  <a:pos x="3" y="22"/>
                </a:cxn>
              </a:cxnLst>
              <a:rect l="0" t="0" r="r" b="b"/>
              <a:pathLst>
                <a:path w="6" h="22">
                  <a:moveTo>
                    <a:pt x="3" y="22"/>
                  </a:moveTo>
                  <a:cubicBezTo>
                    <a:pt x="4" y="22"/>
                    <a:pt x="6" y="21"/>
                    <a:pt x="6" y="19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1" y="22"/>
                    <a:pt x="3" y="22"/>
                  </a:cubicBezTo>
                  <a:close/>
                  <a:moveTo>
                    <a:pt x="3" y="22"/>
                  </a:moveTo>
                  <a:cubicBezTo>
                    <a:pt x="3" y="22"/>
                    <a:pt x="3" y="22"/>
                    <a:pt x="3" y="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5" name="Freeform 56">
              <a:extLst>
                <a:ext uri="{FF2B5EF4-FFF2-40B4-BE49-F238E27FC236}">
                  <a16:creationId xmlns:a16="http://schemas.microsoft.com/office/drawing/2014/main" id="{0C17B603-555F-4B37-A57A-026A53F7EB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32575" y="2117725"/>
              <a:ext cx="22225" cy="82550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6" y="19"/>
                </a:cxn>
                <a:cxn ang="0">
                  <a:pos x="6" y="3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19"/>
                </a:cxn>
                <a:cxn ang="0">
                  <a:pos x="3" y="22"/>
                </a:cxn>
                <a:cxn ang="0">
                  <a:pos x="3" y="22"/>
                </a:cxn>
                <a:cxn ang="0">
                  <a:pos x="3" y="22"/>
                </a:cxn>
              </a:cxnLst>
              <a:rect l="0" t="0" r="r" b="b"/>
              <a:pathLst>
                <a:path w="6" h="22">
                  <a:moveTo>
                    <a:pt x="3" y="22"/>
                  </a:moveTo>
                  <a:cubicBezTo>
                    <a:pt x="4" y="22"/>
                    <a:pt x="6" y="21"/>
                    <a:pt x="6" y="19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1" y="22"/>
                    <a:pt x="3" y="22"/>
                  </a:cubicBezTo>
                  <a:close/>
                  <a:moveTo>
                    <a:pt x="3" y="22"/>
                  </a:moveTo>
                  <a:cubicBezTo>
                    <a:pt x="3" y="22"/>
                    <a:pt x="3" y="22"/>
                    <a:pt x="3" y="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6" name="Freeform 57">
              <a:extLst>
                <a:ext uri="{FF2B5EF4-FFF2-40B4-BE49-F238E27FC236}">
                  <a16:creationId xmlns:a16="http://schemas.microsoft.com/office/drawing/2014/main" id="{D159A128-67B0-4CFC-A733-797E3EBD2F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75425" y="2117725"/>
              <a:ext cx="19050" cy="82550"/>
            </a:xfrm>
            <a:custGeom>
              <a:avLst/>
              <a:gdLst/>
              <a:ahLst/>
              <a:cxnLst>
                <a:cxn ang="0">
                  <a:pos x="3" y="22"/>
                </a:cxn>
                <a:cxn ang="0">
                  <a:pos x="5" y="19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19"/>
                </a:cxn>
                <a:cxn ang="0">
                  <a:pos x="3" y="22"/>
                </a:cxn>
                <a:cxn ang="0">
                  <a:pos x="3" y="22"/>
                </a:cxn>
                <a:cxn ang="0">
                  <a:pos x="3" y="22"/>
                </a:cxn>
              </a:cxnLst>
              <a:rect l="0" t="0" r="r" b="b"/>
              <a:pathLst>
                <a:path w="5" h="22">
                  <a:moveTo>
                    <a:pt x="3" y="22"/>
                  </a:moveTo>
                  <a:cubicBezTo>
                    <a:pt x="4" y="22"/>
                    <a:pt x="5" y="21"/>
                    <a:pt x="5" y="19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21"/>
                    <a:pt x="1" y="22"/>
                    <a:pt x="3" y="22"/>
                  </a:cubicBezTo>
                  <a:close/>
                  <a:moveTo>
                    <a:pt x="3" y="22"/>
                  </a:moveTo>
                  <a:cubicBezTo>
                    <a:pt x="3" y="22"/>
                    <a:pt x="3" y="22"/>
                    <a:pt x="3" y="22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393570DD-5173-4F6C-814B-4696BBF0A2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2311400"/>
              <a:ext cx="84138" cy="19050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19" y="5"/>
                </a:cxn>
                <a:cxn ang="0">
                  <a:pos x="22" y="3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22" h="5">
                  <a:moveTo>
                    <a:pt x="1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1" y="5"/>
                    <a:pt x="22" y="4"/>
                    <a:pt x="22" y="3"/>
                  </a:cubicBezTo>
                  <a:cubicBezTo>
                    <a:pt x="22" y="1"/>
                    <a:pt x="21" y="0"/>
                    <a:pt x="19" y="0"/>
                  </a:cubicBezTo>
                  <a:close/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8" name="Freeform 59">
              <a:extLst>
                <a:ext uri="{FF2B5EF4-FFF2-40B4-BE49-F238E27FC236}">
                  <a16:creationId xmlns:a16="http://schemas.microsoft.com/office/drawing/2014/main" id="{7A66B3C4-B07B-44DC-90E1-070F36AABB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2368550"/>
              <a:ext cx="84138" cy="22225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3" y="6"/>
                </a:cxn>
                <a:cxn ang="0">
                  <a:pos x="19" y="6"/>
                </a:cxn>
                <a:cxn ang="0">
                  <a:pos x="22" y="3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22" h="6">
                  <a:moveTo>
                    <a:pt x="1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1" y="6"/>
                    <a:pt x="22" y="4"/>
                    <a:pt x="22" y="3"/>
                  </a:cubicBezTo>
                  <a:cubicBezTo>
                    <a:pt x="22" y="1"/>
                    <a:pt x="21" y="0"/>
                    <a:pt x="19" y="0"/>
                  </a:cubicBezTo>
                  <a:close/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29" name="Freeform 60">
              <a:extLst>
                <a:ext uri="{FF2B5EF4-FFF2-40B4-BE49-F238E27FC236}">
                  <a16:creationId xmlns:a16="http://schemas.microsoft.com/office/drawing/2014/main" id="{8AC65E51-C1AC-4063-BB7E-ABE944205E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2428875"/>
              <a:ext cx="84138" cy="19050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3" y="5"/>
                </a:cxn>
                <a:cxn ang="0">
                  <a:pos x="19" y="5"/>
                </a:cxn>
                <a:cxn ang="0">
                  <a:pos x="22" y="2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22" h="5">
                  <a:moveTo>
                    <a:pt x="1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1" y="5"/>
                    <a:pt x="22" y="4"/>
                    <a:pt x="22" y="2"/>
                  </a:cubicBezTo>
                  <a:cubicBezTo>
                    <a:pt x="22" y="1"/>
                    <a:pt x="21" y="0"/>
                    <a:pt x="19" y="0"/>
                  </a:cubicBezTo>
                  <a:close/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0" name="Freeform 61">
              <a:extLst>
                <a:ext uri="{FF2B5EF4-FFF2-40B4-BE49-F238E27FC236}">
                  <a16:creationId xmlns:a16="http://schemas.microsoft.com/office/drawing/2014/main" id="{6B843562-3850-4838-A2B6-4E50C0490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2486025"/>
              <a:ext cx="84138" cy="19050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3" y="5"/>
                </a:cxn>
                <a:cxn ang="0">
                  <a:pos x="19" y="5"/>
                </a:cxn>
                <a:cxn ang="0">
                  <a:pos x="22" y="2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22" h="5">
                  <a:moveTo>
                    <a:pt x="1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1" y="5"/>
                    <a:pt x="22" y="4"/>
                    <a:pt x="22" y="2"/>
                  </a:cubicBezTo>
                  <a:cubicBezTo>
                    <a:pt x="22" y="1"/>
                    <a:pt x="21" y="0"/>
                    <a:pt x="19" y="0"/>
                  </a:cubicBezTo>
                  <a:close/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1" name="Freeform 62">
              <a:extLst>
                <a:ext uri="{FF2B5EF4-FFF2-40B4-BE49-F238E27FC236}">
                  <a16:creationId xmlns:a16="http://schemas.microsoft.com/office/drawing/2014/main" id="{350E4D89-7AFC-43EE-9C94-A2C4EFA11E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2540000"/>
              <a:ext cx="84138" cy="19050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3" y="5"/>
                </a:cxn>
                <a:cxn ang="0">
                  <a:pos x="19" y="5"/>
                </a:cxn>
                <a:cxn ang="0">
                  <a:pos x="22" y="2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22" h="5">
                  <a:moveTo>
                    <a:pt x="1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1" y="5"/>
                    <a:pt x="22" y="4"/>
                    <a:pt x="22" y="2"/>
                  </a:cubicBezTo>
                  <a:cubicBezTo>
                    <a:pt x="22" y="1"/>
                    <a:pt x="21" y="0"/>
                    <a:pt x="19" y="0"/>
                  </a:cubicBezTo>
                  <a:close/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2" name="Freeform 63">
              <a:extLst>
                <a:ext uri="{FF2B5EF4-FFF2-40B4-BE49-F238E27FC236}">
                  <a16:creationId xmlns:a16="http://schemas.microsoft.com/office/drawing/2014/main" id="{962A7E8D-410A-4ACB-8A82-B36608DFAF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65875" y="2597150"/>
              <a:ext cx="84138" cy="19050"/>
            </a:xfrm>
            <a:custGeom>
              <a:avLst/>
              <a:gdLst/>
              <a:ahLst/>
              <a:cxnLst>
                <a:cxn ang="0">
                  <a:pos x="19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19" y="5"/>
                </a:cxn>
                <a:cxn ang="0">
                  <a:pos x="22" y="3"/>
                </a:cxn>
                <a:cxn ang="0">
                  <a:pos x="19" y="0"/>
                </a:cxn>
                <a:cxn ang="0">
                  <a:pos x="19" y="0"/>
                </a:cxn>
                <a:cxn ang="0">
                  <a:pos x="19" y="0"/>
                </a:cxn>
              </a:cxnLst>
              <a:rect l="0" t="0" r="r" b="b"/>
              <a:pathLst>
                <a:path w="22" h="5">
                  <a:moveTo>
                    <a:pt x="1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3" y="5"/>
                  </a:cubicBezTo>
                  <a:cubicBezTo>
                    <a:pt x="19" y="5"/>
                    <a:pt x="19" y="5"/>
                    <a:pt x="19" y="5"/>
                  </a:cubicBezTo>
                  <a:cubicBezTo>
                    <a:pt x="21" y="5"/>
                    <a:pt x="22" y="4"/>
                    <a:pt x="22" y="3"/>
                  </a:cubicBezTo>
                  <a:cubicBezTo>
                    <a:pt x="22" y="1"/>
                    <a:pt x="21" y="0"/>
                    <a:pt x="19" y="0"/>
                  </a:cubicBezTo>
                  <a:close/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3" name="Freeform 64">
              <a:extLst>
                <a:ext uri="{FF2B5EF4-FFF2-40B4-BE49-F238E27FC236}">
                  <a16:creationId xmlns:a16="http://schemas.microsoft.com/office/drawing/2014/main" id="{926A5DBA-A190-4B80-8BD7-2380ED9559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61175" y="2741613"/>
              <a:ext cx="19050" cy="8731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3"/>
                </a:cxn>
                <a:cxn ang="0">
                  <a:pos x="0" y="20"/>
                </a:cxn>
                <a:cxn ang="0">
                  <a:pos x="3" y="23"/>
                </a:cxn>
                <a:cxn ang="0">
                  <a:pos x="5" y="20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23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3"/>
                    <a:pt x="3" y="23"/>
                  </a:cubicBezTo>
                  <a:cubicBezTo>
                    <a:pt x="4" y="23"/>
                    <a:pt x="5" y="21"/>
                    <a:pt x="5" y="2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4" name="Freeform 65">
              <a:extLst>
                <a:ext uri="{FF2B5EF4-FFF2-40B4-BE49-F238E27FC236}">
                  <a16:creationId xmlns:a16="http://schemas.microsoft.com/office/drawing/2014/main" id="{3DCAF895-03AD-43ED-9456-DB1E9B5B28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04025" y="2741613"/>
              <a:ext cx="19050" cy="873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3"/>
                </a:cxn>
                <a:cxn ang="0">
                  <a:pos x="0" y="20"/>
                </a:cxn>
                <a:cxn ang="0">
                  <a:pos x="2" y="23"/>
                </a:cxn>
                <a:cxn ang="0">
                  <a:pos x="5" y="20"/>
                </a:cxn>
                <a:cxn ang="0">
                  <a:pos x="5" y="3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2" y="0"/>
                </a:cxn>
              </a:cxnLst>
              <a:rect l="0" t="0" r="r" b="b"/>
              <a:pathLst>
                <a:path w="5" h="23">
                  <a:moveTo>
                    <a:pt x="2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3"/>
                    <a:pt x="2" y="23"/>
                  </a:cubicBezTo>
                  <a:cubicBezTo>
                    <a:pt x="4" y="23"/>
                    <a:pt x="5" y="21"/>
                    <a:pt x="5" y="2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0"/>
                    <a:pt x="2" y="0"/>
                  </a:cubicBezTo>
                  <a:close/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5" name="Freeform 66">
              <a:extLst>
                <a:ext uri="{FF2B5EF4-FFF2-40B4-BE49-F238E27FC236}">
                  <a16:creationId xmlns:a16="http://schemas.microsoft.com/office/drawing/2014/main" id="{A90DED72-C653-45D4-BAE7-0196A026F0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2113" y="2741613"/>
              <a:ext cx="23813" cy="8731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3"/>
                </a:cxn>
                <a:cxn ang="0">
                  <a:pos x="0" y="20"/>
                </a:cxn>
                <a:cxn ang="0">
                  <a:pos x="3" y="23"/>
                </a:cxn>
                <a:cxn ang="0">
                  <a:pos x="6" y="20"/>
                </a:cxn>
                <a:cxn ang="0">
                  <a:pos x="6" y="3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23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3"/>
                    <a:pt x="3" y="23"/>
                  </a:cubicBezTo>
                  <a:cubicBezTo>
                    <a:pt x="5" y="23"/>
                    <a:pt x="6" y="21"/>
                    <a:pt x="6" y="2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5" y="0"/>
                    <a:pt x="3" y="0"/>
                  </a:cubicBezTo>
                  <a:close/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6" name="Freeform 67">
              <a:extLst>
                <a:ext uri="{FF2B5EF4-FFF2-40B4-BE49-F238E27FC236}">
                  <a16:creationId xmlns:a16="http://schemas.microsoft.com/office/drawing/2014/main" id="{ACD26BA3-714F-492D-887C-2FEECF2A31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84963" y="2741613"/>
              <a:ext cx="23813" cy="8731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3"/>
                </a:cxn>
                <a:cxn ang="0">
                  <a:pos x="0" y="20"/>
                </a:cxn>
                <a:cxn ang="0">
                  <a:pos x="3" y="23"/>
                </a:cxn>
                <a:cxn ang="0">
                  <a:pos x="6" y="20"/>
                </a:cxn>
                <a:cxn ang="0">
                  <a:pos x="6" y="3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23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3"/>
                    <a:pt x="3" y="23"/>
                  </a:cubicBezTo>
                  <a:cubicBezTo>
                    <a:pt x="4" y="23"/>
                    <a:pt x="6" y="21"/>
                    <a:pt x="6" y="2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7" name="Freeform 68">
              <a:extLst>
                <a:ext uri="{FF2B5EF4-FFF2-40B4-BE49-F238E27FC236}">
                  <a16:creationId xmlns:a16="http://schemas.microsoft.com/office/drawing/2014/main" id="{4D0F2384-7DC3-4339-8D7A-9CE02E2CB5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32575" y="2741613"/>
              <a:ext cx="22225" cy="8731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3"/>
                </a:cxn>
                <a:cxn ang="0">
                  <a:pos x="0" y="20"/>
                </a:cxn>
                <a:cxn ang="0">
                  <a:pos x="3" y="23"/>
                </a:cxn>
                <a:cxn ang="0">
                  <a:pos x="6" y="20"/>
                </a:cxn>
                <a:cxn ang="0">
                  <a:pos x="6" y="3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6" h="23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3"/>
                    <a:pt x="3" y="23"/>
                  </a:cubicBezTo>
                  <a:cubicBezTo>
                    <a:pt x="4" y="23"/>
                    <a:pt x="6" y="21"/>
                    <a:pt x="6" y="20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2"/>
                    <a:pt x="4" y="0"/>
                    <a:pt x="3" y="0"/>
                  </a:cubicBezTo>
                  <a:close/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8" name="Freeform 69">
              <a:extLst>
                <a:ext uri="{FF2B5EF4-FFF2-40B4-BE49-F238E27FC236}">
                  <a16:creationId xmlns:a16="http://schemas.microsoft.com/office/drawing/2014/main" id="{31FB7E0A-01D9-47C4-95F1-03659B6A38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75425" y="2741613"/>
              <a:ext cx="19050" cy="87313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3"/>
                </a:cxn>
                <a:cxn ang="0">
                  <a:pos x="0" y="20"/>
                </a:cxn>
                <a:cxn ang="0">
                  <a:pos x="3" y="23"/>
                </a:cxn>
                <a:cxn ang="0">
                  <a:pos x="5" y="20"/>
                </a:cxn>
                <a:cxn ang="0">
                  <a:pos x="5" y="3"/>
                </a:cxn>
                <a:cxn ang="0">
                  <a:pos x="3" y="0"/>
                </a:cxn>
                <a:cxn ang="0">
                  <a:pos x="3" y="0"/>
                </a:cxn>
                <a:cxn ang="0">
                  <a:pos x="3" y="0"/>
                </a:cxn>
              </a:cxnLst>
              <a:rect l="0" t="0" r="r" b="b"/>
              <a:pathLst>
                <a:path w="5" h="23">
                  <a:moveTo>
                    <a:pt x="3" y="0"/>
                  </a:moveTo>
                  <a:cubicBezTo>
                    <a:pt x="1" y="0"/>
                    <a:pt x="0" y="2"/>
                    <a:pt x="0" y="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1" y="23"/>
                    <a:pt x="3" y="23"/>
                  </a:cubicBezTo>
                  <a:cubicBezTo>
                    <a:pt x="4" y="23"/>
                    <a:pt x="5" y="21"/>
                    <a:pt x="5" y="20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2"/>
                    <a:pt x="4" y="0"/>
                    <a:pt x="3" y="0"/>
                  </a:cubicBezTo>
                  <a:close/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39" name="Freeform 70">
              <a:extLst>
                <a:ext uri="{FF2B5EF4-FFF2-40B4-BE49-F238E27FC236}">
                  <a16:creationId xmlns:a16="http://schemas.microsoft.com/office/drawing/2014/main" id="{B1FB4E28-2306-4F1B-8BB4-E51AA7F574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1288" y="2236917"/>
              <a:ext cx="476250" cy="476250"/>
            </a:xfrm>
            <a:custGeom>
              <a:avLst/>
              <a:gdLst/>
              <a:ahLst/>
              <a:cxnLst>
                <a:cxn ang="0">
                  <a:pos x="107" y="0"/>
                </a:cxn>
                <a:cxn ang="0">
                  <a:pos x="17" y="0"/>
                </a:cxn>
                <a:cxn ang="0">
                  <a:pos x="0" y="18"/>
                </a:cxn>
                <a:cxn ang="0">
                  <a:pos x="0" y="108"/>
                </a:cxn>
                <a:cxn ang="0">
                  <a:pos x="17" y="125"/>
                </a:cxn>
                <a:cxn ang="0">
                  <a:pos x="107" y="125"/>
                </a:cxn>
                <a:cxn ang="0">
                  <a:pos x="125" y="108"/>
                </a:cxn>
                <a:cxn ang="0">
                  <a:pos x="125" y="18"/>
                </a:cxn>
                <a:cxn ang="0">
                  <a:pos x="107" y="0"/>
                </a:cxn>
                <a:cxn ang="0">
                  <a:pos x="26" y="28"/>
                </a:cxn>
                <a:cxn ang="0">
                  <a:pos x="20" y="22"/>
                </a:cxn>
                <a:cxn ang="0">
                  <a:pos x="26" y="17"/>
                </a:cxn>
                <a:cxn ang="0">
                  <a:pos x="31" y="22"/>
                </a:cxn>
                <a:cxn ang="0">
                  <a:pos x="26" y="28"/>
                </a:cxn>
                <a:cxn ang="0">
                  <a:pos x="91" y="90"/>
                </a:cxn>
                <a:cxn ang="0">
                  <a:pos x="34" y="90"/>
                </a:cxn>
                <a:cxn ang="0">
                  <a:pos x="34" y="32"/>
                </a:cxn>
                <a:cxn ang="0">
                  <a:pos x="91" y="32"/>
                </a:cxn>
                <a:cxn ang="0">
                  <a:pos x="91" y="90"/>
                </a:cxn>
                <a:cxn ang="0">
                  <a:pos x="91" y="90"/>
                </a:cxn>
                <a:cxn ang="0">
                  <a:pos x="91" y="90"/>
                </a:cxn>
              </a:cxnLst>
              <a:rect l="0" t="0" r="r" b="b"/>
              <a:pathLst>
                <a:path w="125" h="125">
                  <a:moveTo>
                    <a:pt x="107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8"/>
                    <a:pt x="0" y="18"/>
                  </a:cubicBezTo>
                  <a:cubicBezTo>
                    <a:pt x="0" y="108"/>
                    <a:pt x="0" y="108"/>
                    <a:pt x="0" y="108"/>
                  </a:cubicBezTo>
                  <a:cubicBezTo>
                    <a:pt x="0" y="118"/>
                    <a:pt x="7" y="125"/>
                    <a:pt x="17" y="125"/>
                  </a:cubicBezTo>
                  <a:cubicBezTo>
                    <a:pt x="107" y="125"/>
                    <a:pt x="107" y="125"/>
                    <a:pt x="107" y="125"/>
                  </a:cubicBezTo>
                  <a:cubicBezTo>
                    <a:pt x="117" y="125"/>
                    <a:pt x="125" y="118"/>
                    <a:pt x="125" y="108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25" y="8"/>
                    <a:pt x="117" y="0"/>
                    <a:pt x="107" y="0"/>
                  </a:cubicBezTo>
                  <a:close/>
                  <a:moveTo>
                    <a:pt x="26" y="28"/>
                  </a:moveTo>
                  <a:cubicBezTo>
                    <a:pt x="23" y="28"/>
                    <a:pt x="20" y="26"/>
                    <a:pt x="20" y="22"/>
                  </a:cubicBezTo>
                  <a:cubicBezTo>
                    <a:pt x="20" y="19"/>
                    <a:pt x="23" y="17"/>
                    <a:pt x="26" y="17"/>
                  </a:cubicBezTo>
                  <a:cubicBezTo>
                    <a:pt x="29" y="17"/>
                    <a:pt x="31" y="19"/>
                    <a:pt x="31" y="22"/>
                  </a:cubicBezTo>
                  <a:cubicBezTo>
                    <a:pt x="31" y="26"/>
                    <a:pt x="29" y="28"/>
                    <a:pt x="26" y="28"/>
                  </a:cubicBezTo>
                  <a:close/>
                  <a:moveTo>
                    <a:pt x="91" y="90"/>
                  </a:moveTo>
                  <a:cubicBezTo>
                    <a:pt x="34" y="90"/>
                    <a:pt x="34" y="90"/>
                    <a:pt x="34" y="9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91" y="32"/>
                    <a:pt x="91" y="32"/>
                    <a:pt x="91" y="32"/>
                  </a:cubicBezTo>
                  <a:lnTo>
                    <a:pt x="91" y="90"/>
                  </a:lnTo>
                  <a:close/>
                  <a:moveTo>
                    <a:pt x="91" y="90"/>
                  </a:moveTo>
                  <a:cubicBezTo>
                    <a:pt x="91" y="90"/>
                    <a:pt x="91" y="90"/>
                    <a:pt x="91" y="9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40" name="Freeform 71">
              <a:extLst>
                <a:ext uri="{FF2B5EF4-FFF2-40B4-BE49-F238E27FC236}">
                  <a16:creationId xmlns:a16="http://schemas.microsoft.com/office/drawing/2014/main" id="{29E784A5-5551-44DE-A8F7-B7321D9611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9763" y="2311400"/>
              <a:ext cx="87313" cy="19050"/>
            </a:xfrm>
            <a:custGeom>
              <a:avLst/>
              <a:gdLst/>
              <a:ahLst/>
              <a:cxnLst>
                <a:cxn ang="0">
                  <a:pos x="3" y="5"/>
                </a:cxn>
                <a:cxn ang="0">
                  <a:pos x="20" y="5"/>
                </a:cxn>
                <a:cxn ang="0">
                  <a:pos x="23" y="3"/>
                </a:cxn>
                <a:cxn ang="0">
                  <a:pos x="20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3" y="5"/>
                </a:cxn>
                <a:cxn ang="0">
                  <a:pos x="3" y="5"/>
                </a:cxn>
              </a:cxnLst>
              <a:rect l="0" t="0" r="r" b="b"/>
              <a:pathLst>
                <a:path w="23" h="5">
                  <a:moveTo>
                    <a:pt x="3" y="5"/>
                  </a:move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3" y="4"/>
                    <a:pt x="23" y="3"/>
                  </a:cubicBezTo>
                  <a:cubicBezTo>
                    <a:pt x="23" y="1"/>
                    <a:pt x="21" y="0"/>
                    <a:pt x="20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5"/>
                    <a:pt x="3" y="5"/>
                  </a:cubicBezTo>
                  <a:close/>
                  <a:moveTo>
                    <a:pt x="3" y="5"/>
                  </a:moveTo>
                  <a:cubicBezTo>
                    <a:pt x="3" y="5"/>
                    <a:pt x="3" y="5"/>
                    <a:pt x="3" y="5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41" name="Freeform 72">
              <a:extLst>
                <a:ext uri="{FF2B5EF4-FFF2-40B4-BE49-F238E27FC236}">
                  <a16:creationId xmlns:a16="http://schemas.microsoft.com/office/drawing/2014/main" id="{323776E4-CECA-459C-A76A-F58065E95B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9763" y="2368550"/>
              <a:ext cx="87313" cy="22225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3" y="6"/>
                </a:cxn>
                <a:cxn ang="0">
                  <a:pos x="20" y="6"/>
                </a:cxn>
                <a:cxn ang="0">
                  <a:pos x="23" y="3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3" h="6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1" y="6"/>
                    <a:pt x="23" y="4"/>
                    <a:pt x="23" y="3"/>
                  </a:cubicBezTo>
                  <a:cubicBezTo>
                    <a:pt x="23" y="1"/>
                    <a:pt x="21" y="0"/>
                    <a:pt x="20" y="0"/>
                  </a:cubicBezTo>
                  <a:close/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42" name="Freeform 73">
              <a:extLst>
                <a:ext uri="{FF2B5EF4-FFF2-40B4-BE49-F238E27FC236}">
                  <a16:creationId xmlns:a16="http://schemas.microsoft.com/office/drawing/2014/main" id="{38C5D624-2807-4BCC-AD59-E674BE8444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9763" y="2428875"/>
              <a:ext cx="87313" cy="1905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3" y="5"/>
                </a:cxn>
                <a:cxn ang="0">
                  <a:pos x="20" y="5"/>
                </a:cxn>
                <a:cxn ang="0">
                  <a:pos x="23" y="2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3" y="4"/>
                    <a:pt x="23" y="2"/>
                  </a:cubicBezTo>
                  <a:cubicBezTo>
                    <a:pt x="23" y="1"/>
                    <a:pt x="21" y="0"/>
                    <a:pt x="20" y="0"/>
                  </a:cubicBezTo>
                  <a:close/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43" name="Freeform 74">
              <a:extLst>
                <a:ext uri="{FF2B5EF4-FFF2-40B4-BE49-F238E27FC236}">
                  <a16:creationId xmlns:a16="http://schemas.microsoft.com/office/drawing/2014/main" id="{79279D67-FD5A-44A9-BCFF-FBBAE652F9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9763" y="2486025"/>
              <a:ext cx="87313" cy="1905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3" y="5"/>
                </a:cxn>
                <a:cxn ang="0">
                  <a:pos x="20" y="5"/>
                </a:cxn>
                <a:cxn ang="0">
                  <a:pos x="23" y="2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3" y="4"/>
                    <a:pt x="23" y="2"/>
                  </a:cubicBezTo>
                  <a:cubicBezTo>
                    <a:pt x="23" y="1"/>
                    <a:pt x="21" y="0"/>
                    <a:pt x="20" y="0"/>
                  </a:cubicBezTo>
                  <a:close/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44" name="Freeform 75">
              <a:extLst>
                <a:ext uri="{FF2B5EF4-FFF2-40B4-BE49-F238E27FC236}">
                  <a16:creationId xmlns:a16="http://schemas.microsoft.com/office/drawing/2014/main" id="{7B3FC9E1-92F9-45D4-A9E4-3E1AECA8BC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9763" y="2540000"/>
              <a:ext cx="87313" cy="1905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" y="0"/>
                </a:cxn>
                <a:cxn ang="0">
                  <a:pos x="0" y="2"/>
                </a:cxn>
                <a:cxn ang="0">
                  <a:pos x="3" y="5"/>
                </a:cxn>
                <a:cxn ang="0">
                  <a:pos x="20" y="5"/>
                </a:cxn>
                <a:cxn ang="0">
                  <a:pos x="23" y="2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3" y="4"/>
                    <a:pt x="23" y="2"/>
                  </a:cubicBezTo>
                  <a:cubicBezTo>
                    <a:pt x="23" y="1"/>
                    <a:pt x="21" y="0"/>
                    <a:pt x="20" y="0"/>
                  </a:cubicBezTo>
                  <a:close/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145" name="Freeform 76">
              <a:extLst>
                <a:ext uri="{FF2B5EF4-FFF2-40B4-BE49-F238E27FC236}">
                  <a16:creationId xmlns:a16="http://schemas.microsoft.com/office/drawing/2014/main" id="{C26A96C9-DA06-48E5-B48C-489E53890F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9763" y="2597150"/>
              <a:ext cx="87313" cy="19050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3" y="5"/>
                </a:cxn>
                <a:cxn ang="0">
                  <a:pos x="20" y="5"/>
                </a:cxn>
                <a:cxn ang="0">
                  <a:pos x="23" y="3"/>
                </a:cxn>
                <a:cxn ang="0">
                  <a:pos x="20" y="0"/>
                </a:cxn>
                <a:cxn ang="0">
                  <a:pos x="20" y="0"/>
                </a:cxn>
                <a:cxn ang="0">
                  <a:pos x="20" y="0"/>
                </a:cxn>
              </a:cxnLst>
              <a:rect l="0" t="0" r="r" b="b"/>
              <a:pathLst>
                <a:path w="23" h="5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20" y="5"/>
                    <a:pt x="20" y="5"/>
                    <a:pt x="20" y="5"/>
                  </a:cubicBezTo>
                  <a:cubicBezTo>
                    <a:pt x="21" y="5"/>
                    <a:pt x="23" y="4"/>
                    <a:pt x="23" y="3"/>
                  </a:cubicBezTo>
                  <a:cubicBezTo>
                    <a:pt x="23" y="1"/>
                    <a:pt x="21" y="0"/>
                    <a:pt x="20" y="0"/>
                  </a:cubicBezTo>
                  <a:close/>
                  <a:moveTo>
                    <a:pt x="20" y="0"/>
                  </a:move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  <p:sp>
        <p:nvSpPr>
          <p:cNvPr id="150" name="Freeform 89">
            <a:extLst>
              <a:ext uri="{FF2B5EF4-FFF2-40B4-BE49-F238E27FC236}">
                <a16:creationId xmlns:a16="http://schemas.microsoft.com/office/drawing/2014/main" id="{54145BD4-873B-4F70-96AF-A81DFD819F73}"/>
              </a:ext>
            </a:extLst>
          </p:cNvPr>
          <p:cNvSpPr>
            <a:spLocks noEditPoints="1"/>
          </p:cNvSpPr>
          <p:nvPr/>
        </p:nvSpPr>
        <p:spPr bwMode="auto">
          <a:xfrm>
            <a:off x="8341825" y="2763859"/>
            <a:ext cx="537790" cy="414779"/>
          </a:xfrm>
          <a:custGeom>
            <a:avLst/>
            <a:gdLst/>
            <a:ahLst/>
            <a:cxnLst>
              <a:cxn ang="0">
                <a:pos x="191" y="0"/>
              </a:cxn>
              <a:cxn ang="0">
                <a:pos x="160" y="30"/>
              </a:cxn>
              <a:cxn ang="0">
                <a:pos x="177" y="57"/>
              </a:cxn>
              <a:cxn ang="0">
                <a:pos x="161" y="103"/>
              </a:cxn>
              <a:cxn ang="0">
                <a:pos x="155" y="102"/>
              </a:cxn>
              <a:cxn ang="0">
                <a:pos x="142" y="105"/>
              </a:cxn>
              <a:cxn ang="0">
                <a:pos x="107" y="68"/>
              </a:cxn>
              <a:cxn ang="0">
                <a:pos x="109" y="56"/>
              </a:cxn>
              <a:cxn ang="0">
                <a:pos x="79" y="26"/>
              </a:cxn>
              <a:cxn ang="0">
                <a:pos x="48" y="56"/>
              </a:cxn>
              <a:cxn ang="0">
                <a:pos x="59" y="79"/>
              </a:cxn>
              <a:cxn ang="0">
                <a:pos x="44" y="112"/>
              </a:cxn>
              <a:cxn ang="0">
                <a:pos x="30" y="109"/>
              </a:cxn>
              <a:cxn ang="0">
                <a:pos x="0" y="139"/>
              </a:cxn>
              <a:cxn ang="0">
                <a:pos x="30" y="170"/>
              </a:cxn>
              <a:cxn ang="0">
                <a:pos x="61" y="139"/>
              </a:cxn>
              <a:cxn ang="0">
                <a:pos x="54" y="120"/>
              </a:cxn>
              <a:cxn ang="0">
                <a:pos x="70" y="85"/>
              </a:cxn>
              <a:cxn ang="0">
                <a:pos x="78" y="86"/>
              </a:cxn>
              <a:cxn ang="0">
                <a:pos x="99" y="78"/>
              </a:cxn>
              <a:cxn ang="0">
                <a:pos x="132" y="113"/>
              </a:cxn>
              <a:cxn ang="0">
                <a:pos x="125" y="132"/>
              </a:cxn>
              <a:cxn ang="0">
                <a:pos x="156" y="163"/>
              </a:cxn>
              <a:cxn ang="0">
                <a:pos x="186" y="132"/>
              </a:cxn>
              <a:cxn ang="0">
                <a:pos x="173" y="108"/>
              </a:cxn>
              <a:cxn ang="0">
                <a:pos x="189" y="60"/>
              </a:cxn>
              <a:cxn ang="0">
                <a:pos x="191" y="60"/>
              </a:cxn>
              <a:cxn ang="0">
                <a:pos x="221" y="30"/>
              </a:cxn>
              <a:cxn ang="0">
                <a:pos x="191" y="0"/>
              </a:cxn>
              <a:cxn ang="0">
                <a:pos x="31" y="157"/>
              </a:cxn>
              <a:cxn ang="0">
                <a:pos x="13" y="139"/>
              </a:cxn>
              <a:cxn ang="0">
                <a:pos x="31" y="122"/>
              </a:cxn>
              <a:cxn ang="0">
                <a:pos x="48" y="139"/>
              </a:cxn>
              <a:cxn ang="0">
                <a:pos x="31" y="157"/>
              </a:cxn>
              <a:cxn ang="0">
                <a:pos x="79" y="74"/>
              </a:cxn>
              <a:cxn ang="0">
                <a:pos x="61" y="56"/>
              </a:cxn>
              <a:cxn ang="0">
                <a:pos x="79" y="38"/>
              </a:cxn>
              <a:cxn ang="0">
                <a:pos x="96" y="56"/>
              </a:cxn>
              <a:cxn ang="0">
                <a:pos x="79" y="74"/>
              </a:cxn>
              <a:cxn ang="0">
                <a:pos x="156" y="150"/>
              </a:cxn>
              <a:cxn ang="0">
                <a:pos x="138" y="133"/>
              </a:cxn>
              <a:cxn ang="0">
                <a:pos x="156" y="115"/>
              </a:cxn>
              <a:cxn ang="0">
                <a:pos x="173" y="133"/>
              </a:cxn>
              <a:cxn ang="0">
                <a:pos x="156" y="150"/>
              </a:cxn>
              <a:cxn ang="0">
                <a:pos x="191" y="48"/>
              </a:cxn>
              <a:cxn ang="0">
                <a:pos x="173" y="30"/>
              </a:cxn>
              <a:cxn ang="0">
                <a:pos x="191" y="13"/>
              </a:cxn>
              <a:cxn ang="0">
                <a:pos x="208" y="30"/>
              </a:cxn>
              <a:cxn ang="0">
                <a:pos x="191" y="48"/>
              </a:cxn>
              <a:cxn ang="0">
                <a:pos x="191" y="48"/>
              </a:cxn>
              <a:cxn ang="0">
                <a:pos x="191" y="48"/>
              </a:cxn>
            </a:cxnLst>
            <a:rect l="0" t="0" r="r" b="b"/>
            <a:pathLst>
              <a:path w="221" h="170">
                <a:moveTo>
                  <a:pt x="191" y="0"/>
                </a:moveTo>
                <a:cubicBezTo>
                  <a:pt x="174" y="0"/>
                  <a:pt x="160" y="14"/>
                  <a:pt x="160" y="30"/>
                </a:cubicBezTo>
                <a:cubicBezTo>
                  <a:pt x="160" y="42"/>
                  <a:pt x="167" y="52"/>
                  <a:pt x="177" y="57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59" y="103"/>
                  <a:pt x="157" y="102"/>
                  <a:pt x="155" y="102"/>
                </a:cubicBezTo>
                <a:cubicBezTo>
                  <a:pt x="150" y="102"/>
                  <a:pt x="146" y="103"/>
                  <a:pt x="142" y="105"/>
                </a:cubicBezTo>
                <a:cubicBezTo>
                  <a:pt x="107" y="68"/>
                  <a:pt x="107" y="68"/>
                  <a:pt x="107" y="68"/>
                </a:cubicBezTo>
                <a:cubicBezTo>
                  <a:pt x="108" y="64"/>
                  <a:pt x="109" y="60"/>
                  <a:pt x="109" y="56"/>
                </a:cubicBezTo>
                <a:cubicBezTo>
                  <a:pt x="109" y="39"/>
                  <a:pt x="95" y="26"/>
                  <a:pt x="79" y="26"/>
                </a:cubicBezTo>
                <a:cubicBezTo>
                  <a:pt x="62" y="26"/>
                  <a:pt x="48" y="39"/>
                  <a:pt x="48" y="56"/>
                </a:cubicBezTo>
                <a:cubicBezTo>
                  <a:pt x="48" y="65"/>
                  <a:pt x="52" y="74"/>
                  <a:pt x="59" y="79"/>
                </a:cubicBezTo>
                <a:cubicBezTo>
                  <a:pt x="44" y="112"/>
                  <a:pt x="44" y="112"/>
                  <a:pt x="44" y="112"/>
                </a:cubicBezTo>
                <a:cubicBezTo>
                  <a:pt x="40" y="110"/>
                  <a:pt x="35" y="109"/>
                  <a:pt x="30" y="109"/>
                </a:cubicBezTo>
                <a:cubicBezTo>
                  <a:pt x="14" y="109"/>
                  <a:pt x="0" y="123"/>
                  <a:pt x="0" y="139"/>
                </a:cubicBezTo>
                <a:cubicBezTo>
                  <a:pt x="0" y="156"/>
                  <a:pt x="14" y="170"/>
                  <a:pt x="30" y="170"/>
                </a:cubicBezTo>
                <a:cubicBezTo>
                  <a:pt x="47" y="170"/>
                  <a:pt x="61" y="156"/>
                  <a:pt x="61" y="139"/>
                </a:cubicBezTo>
                <a:cubicBezTo>
                  <a:pt x="61" y="132"/>
                  <a:pt x="58" y="125"/>
                  <a:pt x="54" y="120"/>
                </a:cubicBezTo>
                <a:cubicBezTo>
                  <a:pt x="70" y="85"/>
                  <a:pt x="70" y="85"/>
                  <a:pt x="70" y="85"/>
                </a:cubicBezTo>
                <a:cubicBezTo>
                  <a:pt x="73" y="86"/>
                  <a:pt x="76" y="86"/>
                  <a:pt x="78" y="86"/>
                </a:cubicBezTo>
                <a:cubicBezTo>
                  <a:pt x="86" y="86"/>
                  <a:pt x="93" y="83"/>
                  <a:pt x="99" y="78"/>
                </a:cubicBezTo>
                <a:cubicBezTo>
                  <a:pt x="132" y="113"/>
                  <a:pt x="132" y="113"/>
                  <a:pt x="132" y="113"/>
                </a:cubicBezTo>
                <a:cubicBezTo>
                  <a:pt x="128" y="118"/>
                  <a:pt x="125" y="125"/>
                  <a:pt x="125" y="132"/>
                </a:cubicBezTo>
                <a:cubicBezTo>
                  <a:pt x="125" y="149"/>
                  <a:pt x="139" y="163"/>
                  <a:pt x="156" y="163"/>
                </a:cubicBezTo>
                <a:cubicBezTo>
                  <a:pt x="172" y="163"/>
                  <a:pt x="186" y="149"/>
                  <a:pt x="186" y="132"/>
                </a:cubicBezTo>
                <a:cubicBezTo>
                  <a:pt x="186" y="122"/>
                  <a:pt x="181" y="113"/>
                  <a:pt x="173" y="108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91" y="60"/>
                  <a:pt x="191" y="60"/>
                  <a:pt x="191" y="60"/>
                </a:cubicBezTo>
                <a:cubicBezTo>
                  <a:pt x="207" y="60"/>
                  <a:pt x="221" y="47"/>
                  <a:pt x="221" y="30"/>
                </a:cubicBezTo>
                <a:cubicBezTo>
                  <a:pt x="221" y="14"/>
                  <a:pt x="207" y="0"/>
                  <a:pt x="191" y="0"/>
                </a:cubicBezTo>
                <a:close/>
                <a:moveTo>
                  <a:pt x="31" y="157"/>
                </a:moveTo>
                <a:cubicBezTo>
                  <a:pt x="21" y="157"/>
                  <a:pt x="13" y="149"/>
                  <a:pt x="13" y="139"/>
                </a:cubicBezTo>
                <a:cubicBezTo>
                  <a:pt x="13" y="130"/>
                  <a:pt x="21" y="122"/>
                  <a:pt x="31" y="122"/>
                </a:cubicBezTo>
                <a:cubicBezTo>
                  <a:pt x="40" y="122"/>
                  <a:pt x="48" y="130"/>
                  <a:pt x="48" y="139"/>
                </a:cubicBezTo>
                <a:cubicBezTo>
                  <a:pt x="48" y="149"/>
                  <a:pt x="40" y="157"/>
                  <a:pt x="31" y="157"/>
                </a:cubicBezTo>
                <a:close/>
                <a:moveTo>
                  <a:pt x="79" y="74"/>
                </a:moveTo>
                <a:cubicBezTo>
                  <a:pt x="69" y="74"/>
                  <a:pt x="61" y="66"/>
                  <a:pt x="61" y="56"/>
                </a:cubicBezTo>
                <a:cubicBezTo>
                  <a:pt x="61" y="46"/>
                  <a:pt x="69" y="38"/>
                  <a:pt x="79" y="38"/>
                </a:cubicBezTo>
                <a:cubicBezTo>
                  <a:pt x="88" y="38"/>
                  <a:pt x="96" y="46"/>
                  <a:pt x="96" y="56"/>
                </a:cubicBezTo>
                <a:cubicBezTo>
                  <a:pt x="96" y="66"/>
                  <a:pt x="88" y="74"/>
                  <a:pt x="79" y="74"/>
                </a:cubicBezTo>
                <a:close/>
                <a:moveTo>
                  <a:pt x="156" y="150"/>
                </a:moveTo>
                <a:cubicBezTo>
                  <a:pt x="146" y="150"/>
                  <a:pt x="138" y="142"/>
                  <a:pt x="138" y="133"/>
                </a:cubicBezTo>
                <a:cubicBezTo>
                  <a:pt x="138" y="123"/>
                  <a:pt x="146" y="115"/>
                  <a:pt x="156" y="115"/>
                </a:cubicBezTo>
                <a:cubicBezTo>
                  <a:pt x="165" y="115"/>
                  <a:pt x="173" y="123"/>
                  <a:pt x="173" y="133"/>
                </a:cubicBezTo>
                <a:cubicBezTo>
                  <a:pt x="173" y="142"/>
                  <a:pt x="165" y="150"/>
                  <a:pt x="156" y="150"/>
                </a:cubicBezTo>
                <a:close/>
                <a:moveTo>
                  <a:pt x="191" y="48"/>
                </a:moveTo>
                <a:cubicBezTo>
                  <a:pt x="181" y="48"/>
                  <a:pt x="173" y="40"/>
                  <a:pt x="173" y="30"/>
                </a:cubicBezTo>
                <a:cubicBezTo>
                  <a:pt x="173" y="21"/>
                  <a:pt x="181" y="13"/>
                  <a:pt x="191" y="13"/>
                </a:cubicBezTo>
                <a:cubicBezTo>
                  <a:pt x="200" y="13"/>
                  <a:pt x="208" y="21"/>
                  <a:pt x="208" y="30"/>
                </a:cubicBezTo>
                <a:cubicBezTo>
                  <a:pt x="208" y="40"/>
                  <a:pt x="200" y="48"/>
                  <a:pt x="191" y="48"/>
                </a:cubicBezTo>
                <a:close/>
                <a:moveTo>
                  <a:pt x="191" y="48"/>
                </a:moveTo>
                <a:cubicBezTo>
                  <a:pt x="191" y="48"/>
                  <a:pt x="191" y="48"/>
                  <a:pt x="191" y="48"/>
                </a:cubicBezTo>
              </a:path>
            </a:pathLst>
          </a:custGeom>
          <a:solidFill>
            <a:srgbClr val="0E5A8B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51" name="Freeform 5">
            <a:extLst>
              <a:ext uri="{FF2B5EF4-FFF2-40B4-BE49-F238E27FC236}">
                <a16:creationId xmlns:a16="http://schemas.microsoft.com/office/drawing/2014/main" id="{58C2B22B-4F42-4C86-911D-90B58A8C18C6}"/>
              </a:ext>
            </a:extLst>
          </p:cNvPr>
          <p:cNvSpPr>
            <a:spLocks noEditPoints="1"/>
          </p:cNvSpPr>
          <p:nvPr/>
        </p:nvSpPr>
        <p:spPr bwMode="auto">
          <a:xfrm>
            <a:off x="8392030" y="2048587"/>
            <a:ext cx="395587" cy="467511"/>
          </a:xfrm>
          <a:custGeom>
            <a:avLst/>
            <a:gdLst/>
            <a:ahLst/>
            <a:cxnLst>
              <a:cxn ang="0">
                <a:pos x="250" y="250"/>
              </a:cxn>
              <a:cxn ang="0">
                <a:pos x="125" y="296"/>
              </a:cxn>
              <a:cxn ang="0">
                <a:pos x="0" y="250"/>
              </a:cxn>
              <a:cxn ang="0">
                <a:pos x="66" y="210"/>
              </a:cxn>
              <a:cxn ang="0">
                <a:pos x="79" y="219"/>
              </a:cxn>
              <a:cxn ang="0">
                <a:pos x="70" y="232"/>
              </a:cxn>
              <a:cxn ang="0">
                <a:pos x="23" y="251"/>
              </a:cxn>
              <a:cxn ang="0">
                <a:pos x="125" y="273"/>
              </a:cxn>
              <a:cxn ang="0">
                <a:pos x="228" y="250"/>
              </a:cxn>
              <a:cxn ang="0">
                <a:pos x="180" y="232"/>
              </a:cxn>
              <a:cxn ang="0">
                <a:pos x="171" y="219"/>
              </a:cxn>
              <a:cxn ang="0">
                <a:pos x="184" y="210"/>
              </a:cxn>
              <a:cxn ang="0">
                <a:pos x="250" y="250"/>
              </a:cxn>
              <a:cxn ang="0">
                <a:pos x="80" y="182"/>
              </a:cxn>
              <a:cxn ang="0">
                <a:pos x="91" y="182"/>
              </a:cxn>
              <a:cxn ang="0">
                <a:pos x="91" y="250"/>
              </a:cxn>
              <a:cxn ang="0">
                <a:pos x="102" y="262"/>
              </a:cxn>
              <a:cxn ang="0">
                <a:pos x="148" y="262"/>
              </a:cxn>
              <a:cxn ang="0">
                <a:pos x="159" y="250"/>
              </a:cxn>
              <a:cxn ang="0">
                <a:pos x="159" y="182"/>
              </a:cxn>
              <a:cxn ang="0">
                <a:pos x="171" y="182"/>
              </a:cxn>
              <a:cxn ang="0">
                <a:pos x="182" y="171"/>
              </a:cxn>
              <a:cxn ang="0">
                <a:pos x="182" y="102"/>
              </a:cxn>
              <a:cxn ang="0">
                <a:pos x="157" y="82"/>
              </a:cxn>
              <a:cxn ang="0">
                <a:pos x="125" y="80"/>
              </a:cxn>
              <a:cxn ang="0">
                <a:pos x="93" y="82"/>
              </a:cxn>
              <a:cxn ang="0">
                <a:pos x="68" y="102"/>
              </a:cxn>
              <a:cxn ang="0">
                <a:pos x="68" y="171"/>
              </a:cxn>
              <a:cxn ang="0">
                <a:pos x="80" y="182"/>
              </a:cxn>
              <a:cxn ang="0">
                <a:pos x="125" y="68"/>
              </a:cxn>
              <a:cxn ang="0">
                <a:pos x="159" y="34"/>
              </a:cxn>
              <a:cxn ang="0">
                <a:pos x="125" y="0"/>
              </a:cxn>
              <a:cxn ang="0">
                <a:pos x="91" y="34"/>
              </a:cxn>
              <a:cxn ang="0">
                <a:pos x="125" y="68"/>
              </a:cxn>
              <a:cxn ang="0">
                <a:pos x="125" y="68"/>
              </a:cxn>
              <a:cxn ang="0">
                <a:pos x="125" y="68"/>
              </a:cxn>
            </a:cxnLst>
            <a:rect l="0" t="0" r="r" b="b"/>
            <a:pathLst>
              <a:path w="250" h="296">
                <a:moveTo>
                  <a:pt x="250" y="250"/>
                </a:moveTo>
                <a:cubicBezTo>
                  <a:pt x="250" y="282"/>
                  <a:pt x="185" y="296"/>
                  <a:pt x="125" y="296"/>
                </a:cubicBezTo>
                <a:cubicBezTo>
                  <a:pt x="65" y="296"/>
                  <a:pt x="0" y="282"/>
                  <a:pt x="0" y="250"/>
                </a:cubicBezTo>
                <a:cubicBezTo>
                  <a:pt x="0" y="226"/>
                  <a:pt x="36" y="215"/>
                  <a:pt x="66" y="210"/>
                </a:cubicBezTo>
                <a:cubicBezTo>
                  <a:pt x="72" y="209"/>
                  <a:pt x="78" y="213"/>
                  <a:pt x="79" y="219"/>
                </a:cubicBezTo>
                <a:cubicBezTo>
                  <a:pt x="80" y="225"/>
                  <a:pt x="76" y="231"/>
                  <a:pt x="70" y="232"/>
                </a:cubicBezTo>
                <a:cubicBezTo>
                  <a:pt x="33" y="239"/>
                  <a:pt x="23" y="249"/>
                  <a:pt x="23" y="251"/>
                </a:cubicBezTo>
                <a:cubicBezTo>
                  <a:pt x="24" y="257"/>
                  <a:pt x="58" y="273"/>
                  <a:pt x="125" y="273"/>
                </a:cubicBezTo>
                <a:cubicBezTo>
                  <a:pt x="192" y="273"/>
                  <a:pt x="226" y="257"/>
                  <a:pt x="228" y="250"/>
                </a:cubicBezTo>
                <a:cubicBezTo>
                  <a:pt x="227" y="249"/>
                  <a:pt x="217" y="238"/>
                  <a:pt x="180" y="232"/>
                </a:cubicBezTo>
                <a:cubicBezTo>
                  <a:pt x="174" y="231"/>
                  <a:pt x="170" y="225"/>
                  <a:pt x="171" y="219"/>
                </a:cubicBezTo>
                <a:cubicBezTo>
                  <a:pt x="172" y="213"/>
                  <a:pt x="178" y="209"/>
                  <a:pt x="184" y="210"/>
                </a:cubicBezTo>
                <a:cubicBezTo>
                  <a:pt x="214" y="215"/>
                  <a:pt x="250" y="226"/>
                  <a:pt x="250" y="250"/>
                </a:cubicBezTo>
                <a:close/>
                <a:moveTo>
                  <a:pt x="80" y="182"/>
                </a:moveTo>
                <a:cubicBezTo>
                  <a:pt x="91" y="182"/>
                  <a:pt x="91" y="182"/>
                  <a:pt x="91" y="182"/>
                </a:cubicBezTo>
                <a:cubicBezTo>
                  <a:pt x="91" y="250"/>
                  <a:pt x="91" y="250"/>
                  <a:pt x="91" y="250"/>
                </a:cubicBezTo>
                <a:cubicBezTo>
                  <a:pt x="91" y="257"/>
                  <a:pt x="96" y="262"/>
                  <a:pt x="102" y="262"/>
                </a:cubicBezTo>
                <a:cubicBezTo>
                  <a:pt x="148" y="262"/>
                  <a:pt x="148" y="262"/>
                  <a:pt x="148" y="262"/>
                </a:cubicBezTo>
                <a:cubicBezTo>
                  <a:pt x="154" y="262"/>
                  <a:pt x="159" y="257"/>
                  <a:pt x="159" y="250"/>
                </a:cubicBezTo>
                <a:cubicBezTo>
                  <a:pt x="159" y="182"/>
                  <a:pt x="159" y="182"/>
                  <a:pt x="159" y="182"/>
                </a:cubicBezTo>
                <a:cubicBezTo>
                  <a:pt x="171" y="182"/>
                  <a:pt x="171" y="182"/>
                  <a:pt x="171" y="182"/>
                </a:cubicBezTo>
                <a:cubicBezTo>
                  <a:pt x="177" y="182"/>
                  <a:pt x="182" y="177"/>
                  <a:pt x="182" y="171"/>
                </a:cubicBezTo>
                <a:cubicBezTo>
                  <a:pt x="182" y="102"/>
                  <a:pt x="182" y="102"/>
                  <a:pt x="182" y="102"/>
                </a:cubicBezTo>
                <a:cubicBezTo>
                  <a:pt x="182" y="97"/>
                  <a:pt x="173" y="84"/>
                  <a:pt x="157" y="82"/>
                </a:cubicBezTo>
                <a:cubicBezTo>
                  <a:pt x="150" y="81"/>
                  <a:pt x="138" y="80"/>
                  <a:pt x="125" y="80"/>
                </a:cubicBezTo>
                <a:cubicBezTo>
                  <a:pt x="112" y="80"/>
                  <a:pt x="100" y="81"/>
                  <a:pt x="93" y="82"/>
                </a:cubicBezTo>
                <a:cubicBezTo>
                  <a:pt x="77" y="84"/>
                  <a:pt x="68" y="97"/>
                  <a:pt x="68" y="102"/>
                </a:cubicBezTo>
                <a:cubicBezTo>
                  <a:pt x="68" y="171"/>
                  <a:pt x="68" y="171"/>
                  <a:pt x="68" y="171"/>
                </a:cubicBezTo>
                <a:cubicBezTo>
                  <a:pt x="68" y="177"/>
                  <a:pt x="73" y="182"/>
                  <a:pt x="80" y="182"/>
                </a:cubicBezTo>
                <a:close/>
                <a:moveTo>
                  <a:pt x="125" y="68"/>
                </a:moveTo>
                <a:cubicBezTo>
                  <a:pt x="144" y="68"/>
                  <a:pt x="159" y="53"/>
                  <a:pt x="159" y="34"/>
                </a:cubicBezTo>
                <a:cubicBezTo>
                  <a:pt x="159" y="15"/>
                  <a:pt x="144" y="0"/>
                  <a:pt x="125" y="0"/>
                </a:cubicBezTo>
                <a:cubicBezTo>
                  <a:pt x="106" y="0"/>
                  <a:pt x="91" y="15"/>
                  <a:pt x="91" y="34"/>
                </a:cubicBezTo>
                <a:cubicBezTo>
                  <a:pt x="91" y="53"/>
                  <a:pt x="106" y="68"/>
                  <a:pt x="125" y="68"/>
                </a:cubicBezTo>
                <a:close/>
                <a:moveTo>
                  <a:pt x="125" y="68"/>
                </a:moveTo>
                <a:cubicBezTo>
                  <a:pt x="125" y="68"/>
                  <a:pt x="125" y="68"/>
                  <a:pt x="125" y="68"/>
                </a:cubicBezTo>
              </a:path>
            </a:pathLst>
          </a:custGeom>
          <a:solidFill>
            <a:srgbClr val="0476B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10316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52" name="Text Placeholder 3">
            <a:extLst>
              <a:ext uri="{FF2B5EF4-FFF2-40B4-BE49-F238E27FC236}">
                <a16:creationId xmlns:a16="http://schemas.microsoft.com/office/drawing/2014/main" id="{2279FFD2-2693-4B69-88E8-18D6D038AC27}"/>
              </a:ext>
            </a:extLst>
          </p:cNvPr>
          <p:cNvSpPr txBox="1">
            <a:spLocks/>
          </p:cNvSpPr>
          <p:nvPr/>
        </p:nvSpPr>
        <p:spPr>
          <a:xfrm>
            <a:off x="5293015" y="2195583"/>
            <a:ext cx="2978971" cy="2308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ru-RU" sz="1500" b="1" dirty="0">
                <a:solidFill>
                  <a:srgbClr val="0476BF"/>
                </a:solidFill>
                <a:latin typeface="Arial"/>
              </a:rPr>
              <a:t>Ведение классных журналов</a:t>
            </a:r>
            <a:endParaRPr lang="en-US" sz="1500" b="1" dirty="0">
              <a:solidFill>
                <a:srgbClr val="0476BF"/>
              </a:solidFill>
              <a:latin typeface="Arial"/>
            </a:endParaRPr>
          </a:p>
        </p:txBody>
      </p:sp>
      <p:sp>
        <p:nvSpPr>
          <p:cNvPr id="154" name="Text Placeholder 3">
            <a:extLst>
              <a:ext uri="{FF2B5EF4-FFF2-40B4-BE49-F238E27FC236}">
                <a16:creationId xmlns:a16="http://schemas.microsoft.com/office/drawing/2014/main" id="{2DFC6E02-3808-4386-A9F8-E7091DBD2037}"/>
              </a:ext>
            </a:extLst>
          </p:cNvPr>
          <p:cNvSpPr txBox="1">
            <a:spLocks/>
          </p:cNvSpPr>
          <p:nvPr/>
        </p:nvSpPr>
        <p:spPr>
          <a:xfrm>
            <a:off x="5653233" y="2857198"/>
            <a:ext cx="2618753" cy="2308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ru-RU" sz="1500" b="1" dirty="0">
                <a:solidFill>
                  <a:srgbClr val="0E5A8B"/>
                </a:solidFill>
                <a:latin typeface="Arial"/>
              </a:rPr>
              <a:t>Работ с почтой</a:t>
            </a:r>
            <a:endParaRPr lang="en-US" sz="1500" b="1" dirty="0">
              <a:solidFill>
                <a:srgbClr val="0E5A8B"/>
              </a:solidFill>
              <a:latin typeface="Arial"/>
            </a:endParaRPr>
          </a:p>
        </p:txBody>
      </p:sp>
      <p:sp>
        <p:nvSpPr>
          <p:cNvPr id="156" name="Text Placeholder 3">
            <a:extLst>
              <a:ext uri="{FF2B5EF4-FFF2-40B4-BE49-F238E27FC236}">
                <a16:creationId xmlns:a16="http://schemas.microsoft.com/office/drawing/2014/main" id="{2B1FB44E-BE31-4340-82C4-E6CF376C2E96}"/>
              </a:ext>
            </a:extLst>
          </p:cNvPr>
          <p:cNvSpPr txBox="1">
            <a:spLocks/>
          </p:cNvSpPr>
          <p:nvPr/>
        </p:nvSpPr>
        <p:spPr>
          <a:xfrm>
            <a:off x="3622705" y="3650012"/>
            <a:ext cx="4649281" cy="461665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ru-RU" sz="1500" b="1" dirty="0">
                <a:solidFill>
                  <a:srgbClr val="32ACFA"/>
                </a:solidFill>
                <a:latin typeface="Arial"/>
              </a:rPr>
              <a:t>Дополнительный инструментарий: графический редактор, калькулятор, интерактивные часы</a:t>
            </a:r>
            <a:endParaRPr lang="en-US" sz="1500" b="1" dirty="0">
              <a:solidFill>
                <a:srgbClr val="32ACFA"/>
              </a:solidFill>
              <a:latin typeface="Arial"/>
            </a:endParaRPr>
          </a:p>
        </p:txBody>
      </p:sp>
      <p:sp>
        <p:nvSpPr>
          <p:cNvPr id="158" name="Text Placeholder 3">
            <a:extLst>
              <a:ext uri="{FF2B5EF4-FFF2-40B4-BE49-F238E27FC236}">
                <a16:creationId xmlns:a16="http://schemas.microsoft.com/office/drawing/2014/main" id="{3F2AA2E4-5BB9-47F0-AA15-D424371C3631}"/>
              </a:ext>
            </a:extLst>
          </p:cNvPr>
          <p:cNvSpPr txBox="1">
            <a:spLocks/>
          </p:cNvSpPr>
          <p:nvPr/>
        </p:nvSpPr>
        <p:spPr>
          <a:xfrm>
            <a:off x="3224571" y="4779495"/>
            <a:ext cx="5047414" cy="23083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algn="r">
              <a:spcBef>
                <a:spcPct val="20000"/>
              </a:spcBef>
              <a:buFont typeface="Arial" pitchFamily="34" charset="0"/>
              <a:buNone/>
              <a:defRPr/>
            </a:pPr>
            <a:r>
              <a:rPr lang="ru-RU" sz="1500" b="1" dirty="0">
                <a:solidFill>
                  <a:srgbClr val="A1A1A1"/>
                </a:solidFill>
                <a:latin typeface="Arial"/>
              </a:rPr>
              <a:t>Список наиболее используемых в работе ресурсов</a:t>
            </a:r>
            <a:endParaRPr lang="en-US" sz="1500" b="1" dirty="0">
              <a:solidFill>
                <a:srgbClr val="A1A1A1"/>
              </a:solidFill>
              <a:latin typeface="Arial"/>
            </a:endParaRPr>
          </a:p>
        </p:txBody>
      </p:sp>
      <p:grpSp>
        <p:nvGrpSpPr>
          <p:cNvPr id="168" name="Группа 167">
            <a:extLst>
              <a:ext uri="{FF2B5EF4-FFF2-40B4-BE49-F238E27FC236}">
                <a16:creationId xmlns:a16="http://schemas.microsoft.com/office/drawing/2014/main" id="{9A31F59F-2852-4A97-94B1-E041B579C812}"/>
              </a:ext>
            </a:extLst>
          </p:cNvPr>
          <p:cNvGrpSpPr/>
          <p:nvPr/>
        </p:nvGrpSpPr>
        <p:grpSpPr>
          <a:xfrm>
            <a:off x="0" y="1325880"/>
            <a:ext cx="3519055" cy="3875939"/>
            <a:chOff x="21047" y="1100867"/>
            <a:chExt cx="3470092" cy="3729554"/>
          </a:xfrm>
        </p:grpSpPr>
        <p:sp>
          <p:nvSpPr>
            <p:cNvPr id="169" name="Freeform 5">
              <a:extLst>
                <a:ext uri="{FF2B5EF4-FFF2-40B4-BE49-F238E27FC236}">
                  <a16:creationId xmlns:a16="http://schemas.microsoft.com/office/drawing/2014/main" id="{929334F9-C7B3-4D96-B92C-1783D8369F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5649" y="1840152"/>
              <a:ext cx="1815066" cy="2147615"/>
            </a:xfrm>
            <a:custGeom>
              <a:avLst/>
              <a:gdLst/>
              <a:ahLst/>
              <a:cxnLst>
                <a:cxn ang="0">
                  <a:pos x="1032" y="692"/>
                </a:cxn>
                <a:cxn ang="0">
                  <a:pos x="1034" y="692"/>
                </a:cxn>
                <a:cxn ang="0">
                  <a:pos x="693" y="631"/>
                </a:cxn>
                <a:cxn ang="0">
                  <a:pos x="1034" y="692"/>
                </a:cxn>
                <a:cxn ang="0">
                  <a:pos x="1030" y="688"/>
                </a:cxn>
                <a:cxn ang="0">
                  <a:pos x="1311" y="688"/>
                </a:cxn>
                <a:cxn ang="0">
                  <a:pos x="797" y="352"/>
                </a:cxn>
                <a:cxn ang="0">
                  <a:pos x="1070" y="423"/>
                </a:cxn>
                <a:cxn ang="0">
                  <a:pos x="1430" y="958"/>
                </a:cxn>
                <a:cxn ang="0">
                  <a:pos x="1258" y="1420"/>
                </a:cxn>
                <a:cxn ang="0">
                  <a:pos x="709" y="1686"/>
                </a:cxn>
                <a:cxn ang="0">
                  <a:pos x="320" y="1465"/>
                </a:cxn>
                <a:cxn ang="0">
                  <a:pos x="0" y="516"/>
                </a:cxn>
                <a:cxn ang="0">
                  <a:pos x="1108" y="159"/>
                </a:cxn>
                <a:cxn ang="0">
                  <a:pos x="1127" y="950"/>
                </a:cxn>
                <a:cxn ang="0">
                  <a:pos x="1258" y="1420"/>
                </a:cxn>
                <a:cxn ang="0">
                  <a:pos x="1430" y="958"/>
                </a:cxn>
                <a:cxn ang="0">
                  <a:pos x="543" y="218"/>
                </a:cxn>
                <a:cxn ang="0">
                  <a:pos x="797" y="352"/>
                </a:cxn>
                <a:cxn ang="0">
                  <a:pos x="370" y="444"/>
                </a:cxn>
                <a:cxn ang="0">
                  <a:pos x="800" y="355"/>
                </a:cxn>
                <a:cxn ang="0">
                  <a:pos x="800" y="355"/>
                </a:cxn>
                <a:cxn ang="0">
                  <a:pos x="370" y="447"/>
                </a:cxn>
                <a:cxn ang="0">
                  <a:pos x="424" y="673"/>
                </a:cxn>
                <a:cxn ang="0">
                  <a:pos x="361" y="450"/>
                </a:cxn>
                <a:cxn ang="0">
                  <a:pos x="213" y="694"/>
                </a:cxn>
                <a:cxn ang="0">
                  <a:pos x="364" y="450"/>
                </a:cxn>
                <a:cxn ang="0">
                  <a:pos x="372" y="448"/>
                </a:cxn>
                <a:cxn ang="0">
                  <a:pos x="372" y="448"/>
                </a:cxn>
                <a:cxn ang="0">
                  <a:pos x="453" y="901"/>
                </a:cxn>
                <a:cxn ang="0">
                  <a:pos x="244" y="124"/>
                </a:cxn>
                <a:cxn ang="0">
                  <a:pos x="774" y="1179"/>
                </a:cxn>
                <a:cxn ang="0">
                  <a:pos x="564" y="1180"/>
                </a:cxn>
                <a:cxn ang="0">
                  <a:pos x="744" y="1453"/>
                </a:cxn>
                <a:cxn ang="0">
                  <a:pos x="774" y="1179"/>
                </a:cxn>
                <a:cxn ang="0">
                  <a:pos x="805" y="941"/>
                </a:cxn>
                <a:cxn ang="0">
                  <a:pos x="564" y="1180"/>
                </a:cxn>
                <a:cxn ang="0">
                  <a:pos x="454" y="904"/>
                </a:cxn>
                <a:cxn ang="0">
                  <a:pos x="446" y="915"/>
                </a:cxn>
                <a:cxn ang="0">
                  <a:pos x="744" y="1459"/>
                </a:cxn>
                <a:cxn ang="0">
                  <a:pos x="744" y="1459"/>
                </a:cxn>
                <a:cxn ang="0">
                  <a:pos x="456" y="903"/>
                </a:cxn>
                <a:cxn ang="0">
                  <a:pos x="442" y="904"/>
                </a:cxn>
                <a:cxn ang="0">
                  <a:pos x="506" y="1416"/>
                </a:cxn>
                <a:cxn ang="0">
                  <a:pos x="501" y="1686"/>
                </a:cxn>
                <a:cxn ang="0">
                  <a:pos x="805" y="941"/>
                </a:cxn>
              </a:cxnLst>
              <a:rect l="0" t="0" r="r" b="b"/>
              <a:pathLst>
                <a:path w="1430" h="1692">
                  <a:moveTo>
                    <a:pt x="1032" y="694"/>
                  </a:moveTo>
                  <a:lnTo>
                    <a:pt x="1034" y="692"/>
                  </a:lnTo>
                  <a:lnTo>
                    <a:pt x="1032" y="692"/>
                  </a:lnTo>
                  <a:lnTo>
                    <a:pt x="1032" y="694"/>
                  </a:lnTo>
                  <a:lnTo>
                    <a:pt x="1127" y="950"/>
                  </a:lnTo>
                  <a:moveTo>
                    <a:pt x="1034" y="692"/>
                  </a:moveTo>
                  <a:lnTo>
                    <a:pt x="1030" y="688"/>
                  </a:lnTo>
                  <a:lnTo>
                    <a:pt x="1032" y="692"/>
                  </a:lnTo>
                  <a:lnTo>
                    <a:pt x="693" y="631"/>
                  </a:lnTo>
                  <a:lnTo>
                    <a:pt x="803" y="358"/>
                  </a:lnTo>
                  <a:lnTo>
                    <a:pt x="1030" y="688"/>
                  </a:lnTo>
                  <a:moveTo>
                    <a:pt x="1034" y="692"/>
                  </a:moveTo>
                  <a:lnTo>
                    <a:pt x="1290" y="451"/>
                  </a:lnTo>
                  <a:lnTo>
                    <a:pt x="1070" y="423"/>
                  </a:lnTo>
                  <a:lnTo>
                    <a:pt x="1030" y="688"/>
                  </a:lnTo>
                  <a:lnTo>
                    <a:pt x="1030" y="688"/>
                  </a:lnTo>
                  <a:moveTo>
                    <a:pt x="1034" y="692"/>
                  </a:moveTo>
                  <a:lnTo>
                    <a:pt x="1311" y="688"/>
                  </a:lnTo>
                  <a:lnTo>
                    <a:pt x="1290" y="451"/>
                  </a:lnTo>
                  <a:moveTo>
                    <a:pt x="1108" y="159"/>
                  </a:moveTo>
                  <a:lnTo>
                    <a:pt x="797" y="352"/>
                  </a:lnTo>
                  <a:lnTo>
                    <a:pt x="799" y="352"/>
                  </a:lnTo>
                  <a:lnTo>
                    <a:pt x="805" y="354"/>
                  </a:lnTo>
                  <a:lnTo>
                    <a:pt x="1070" y="423"/>
                  </a:lnTo>
                  <a:lnTo>
                    <a:pt x="1108" y="159"/>
                  </a:lnTo>
                  <a:moveTo>
                    <a:pt x="1311" y="688"/>
                  </a:moveTo>
                  <a:lnTo>
                    <a:pt x="1430" y="958"/>
                  </a:lnTo>
                  <a:lnTo>
                    <a:pt x="1311" y="1035"/>
                  </a:lnTo>
                  <a:lnTo>
                    <a:pt x="1300" y="1234"/>
                  </a:lnTo>
                  <a:lnTo>
                    <a:pt x="1258" y="1420"/>
                  </a:lnTo>
                  <a:lnTo>
                    <a:pt x="1049" y="1421"/>
                  </a:lnTo>
                  <a:lnTo>
                    <a:pt x="948" y="1688"/>
                  </a:lnTo>
                  <a:lnTo>
                    <a:pt x="709" y="1686"/>
                  </a:lnTo>
                  <a:lnTo>
                    <a:pt x="501" y="1686"/>
                  </a:lnTo>
                  <a:lnTo>
                    <a:pt x="309" y="1692"/>
                  </a:lnTo>
                  <a:lnTo>
                    <a:pt x="320" y="1465"/>
                  </a:lnTo>
                  <a:lnTo>
                    <a:pt x="276" y="1180"/>
                  </a:lnTo>
                  <a:lnTo>
                    <a:pt x="61" y="932"/>
                  </a:lnTo>
                  <a:lnTo>
                    <a:pt x="0" y="516"/>
                  </a:lnTo>
                  <a:lnTo>
                    <a:pt x="244" y="124"/>
                  </a:lnTo>
                  <a:lnTo>
                    <a:pt x="745" y="0"/>
                  </a:lnTo>
                  <a:lnTo>
                    <a:pt x="1108" y="159"/>
                  </a:lnTo>
                  <a:lnTo>
                    <a:pt x="1290" y="451"/>
                  </a:lnTo>
                  <a:moveTo>
                    <a:pt x="1311" y="1035"/>
                  </a:moveTo>
                  <a:lnTo>
                    <a:pt x="1127" y="950"/>
                  </a:lnTo>
                  <a:lnTo>
                    <a:pt x="1300" y="1234"/>
                  </a:lnTo>
                  <a:lnTo>
                    <a:pt x="1008" y="1179"/>
                  </a:lnTo>
                  <a:lnTo>
                    <a:pt x="1258" y="1420"/>
                  </a:lnTo>
                  <a:moveTo>
                    <a:pt x="1311" y="688"/>
                  </a:moveTo>
                  <a:lnTo>
                    <a:pt x="1127" y="950"/>
                  </a:lnTo>
                  <a:lnTo>
                    <a:pt x="1430" y="958"/>
                  </a:lnTo>
                  <a:moveTo>
                    <a:pt x="244" y="124"/>
                  </a:moveTo>
                  <a:lnTo>
                    <a:pt x="541" y="220"/>
                  </a:lnTo>
                  <a:lnTo>
                    <a:pt x="543" y="218"/>
                  </a:lnTo>
                  <a:lnTo>
                    <a:pt x="745" y="0"/>
                  </a:lnTo>
                  <a:lnTo>
                    <a:pt x="797" y="352"/>
                  </a:lnTo>
                  <a:moveTo>
                    <a:pt x="797" y="352"/>
                  </a:moveTo>
                  <a:lnTo>
                    <a:pt x="797" y="352"/>
                  </a:lnTo>
                  <a:lnTo>
                    <a:pt x="541" y="220"/>
                  </a:lnTo>
                  <a:lnTo>
                    <a:pt x="370" y="444"/>
                  </a:lnTo>
                  <a:lnTo>
                    <a:pt x="370" y="447"/>
                  </a:lnTo>
                  <a:lnTo>
                    <a:pt x="372" y="447"/>
                  </a:lnTo>
                  <a:lnTo>
                    <a:pt x="800" y="355"/>
                  </a:lnTo>
                  <a:lnTo>
                    <a:pt x="799" y="352"/>
                  </a:lnTo>
                  <a:lnTo>
                    <a:pt x="803" y="354"/>
                  </a:lnTo>
                  <a:lnTo>
                    <a:pt x="800" y="355"/>
                  </a:lnTo>
                  <a:lnTo>
                    <a:pt x="803" y="358"/>
                  </a:lnTo>
                  <a:lnTo>
                    <a:pt x="805" y="354"/>
                  </a:lnTo>
                  <a:moveTo>
                    <a:pt x="370" y="447"/>
                  </a:moveTo>
                  <a:lnTo>
                    <a:pt x="372" y="448"/>
                  </a:lnTo>
                  <a:lnTo>
                    <a:pt x="372" y="448"/>
                  </a:lnTo>
                  <a:lnTo>
                    <a:pt x="424" y="673"/>
                  </a:lnTo>
                  <a:lnTo>
                    <a:pt x="693" y="631"/>
                  </a:lnTo>
                  <a:lnTo>
                    <a:pt x="372" y="447"/>
                  </a:lnTo>
                  <a:moveTo>
                    <a:pt x="361" y="450"/>
                  </a:moveTo>
                  <a:lnTo>
                    <a:pt x="0" y="516"/>
                  </a:lnTo>
                  <a:lnTo>
                    <a:pt x="212" y="695"/>
                  </a:lnTo>
                  <a:lnTo>
                    <a:pt x="213" y="694"/>
                  </a:lnTo>
                  <a:lnTo>
                    <a:pt x="366" y="450"/>
                  </a:lnTo>
                  <a:lnTo>
                    <a:pt x="366" y="448"/>
                  </a:lnTo>
                  <a:lnTo>
                    <a:pt x="364" y="450"/>
                  </a:lnTo>
                  <a:lnTo>
                    <a:pt x="367" y="448"/>
                  </a:lnTo>
                  <a:lnTo>
                    <a:pt x="370" y="447"/>
                  </a:lnTo>
                  <a:moveTo>
                    <a:pt x="372" y="448"/>
                  </a:moveTo>
                  <a:lnTo>
                    <a:pt x="367" y="448"/>
                  </a:lnTo>
                  <a:moveTo>
                    <a:pt x="366" y="448"/>
                  </a:moveTo>
                  <a:lnTo>
                    <a:pt x="372" y="448"/>
                  </a:lnTo>
                  <a:moveTo>
                    <a:pt x="213" y="694"/>
                  </a:moveTo>
                  <a:lnTo>
                    <a:pt x="424" y="673"/>
                  </a:lnTo>
                  <a:lnTo>
                    <a:pt x="453" y="901"/>
                  </a:lnTo>
                  <a:lnTo>
                    <a:pt x="212" y="695"/>
                  </a:lnTo>
                  <a:lnTo>
                    <a:pt x="61" y="932"/>
                  </a:lnTo>
                  <a:moveTo>
                    <a:pt x="244" y="124"/>
                  </a:moveTo>
                  <a:lnTo>
                    <a:pt x="370" y="444"/>
                  </a:lnTo>
                  <a:moveTo>
                    <a:pt x="744" y="1453"/>
                  </a:moveTo>
                  <a:lnTo>
                    <a:pt x="774" y="1179"/>
                  </a:lnTo>
                  <a:lnTo>
                    <a:pt x="564" y="1180"/>
                  </a:lnTo>
                  <a:lnTo>
                    <a:pt x="744" y="1453"/>
                  </a:lnTo>
                  <a:moveTo>
                    <a:pt x="564" y="1180"/>
                  </a:moveTo>
                  <a:lnTo>
                    <a:pt x="506" y="1416"/>
                  </a:lnTo>
                  <a:lnTo>
                    <a:pt x="744" y="1459"/>
                  </a:lnTo>
                  <a:lnTo>
                    <a:pt x="744" y="1453"/>
                  </a:lnTo>
                  <a:moveTo>
                    <a:pt x="1008" y="1179"/>
                  </a:moveTo>
                  <a:lnTo>
                    <a:pt x="805" y="941"/>
                  </a:lnTo>
                  <a:lnTo>
                    <a:pt x="774" y="1179"/>
                  </a:lnTo>
                  <a:lnTo>
                    <a:pt x="1008" y="1179"/>
                  </a:lnTo>
                  <a:lnTo>
                    <a:pt x="1127" y="950"/>
                  </a:lnTo>
                  <a:lnTo>
                    <a:pt x="805" y="941"/>
                  </a:lnTo>
                  <a:lnTo>
                    <a:pt x="454" y="904"/>
                  </a:lnTo>
                  <a:lnTo>
                    <a:pt x="446" y="915"/>
                  </a:lnTo>
                  <a:lnTo>
                    <a:pt x="564" y="1180"/>
                  </a:lnTo>
                  <a:lnTo>
                    <a:pt x="805" y="941"/>
                  </a:lnTo>
                  <a:lnTo>
                    <a:pt x="693" y="631"/>
                  </a:lnTo>
                  <a:lnTo>
                    <a:pt x="454" y="904"/>
                  </a:lnTo>
                  <a:lnTo>
                    <a:pt x="454" y="903"/>
                  </a:lnTo>
                  <a:lnTo>
                    <a:pt x="442" y="904"/>
                  </a:lnTo>
                  <a:lnTo>
                    <a:pt x="446" y="915"/>
                  </a:lnTo>
                  <a:lnTo>
                    <a:pt x="276" y="1180"/>
                  </a:lnTo>
                  <a:lnTo>
                    <a:pt x="564" y="1180"/>
                  </a:lnTo>
                  <a:moveTo>
                    <a:pt x="744" y="1459"/>
                  </a:moveTo>
                  <a:lnTo>
                    <a:pt x="1049" y="1421"/>
                  </a:lnTo>
                  <a:lnTo>
                    <a:pt x="1008" y="1179"/>
                  </a:lnTo>
                  <a:lnTo>
                    <a:pt x="744" y="1459"/>
                  </a:lnTo>
                  <a:lnTo>
                    <a:pt x="948" y="1688"/>
                  </a:lnTo>
                  <a:moveTo>
                    <a:pt x="454" y="903"/>
                  </a:moveTo>
                  <a:lnTo>
                    <a:pt x="456" y="903"/>
                  </a:lnTo>
                  <a:lnTo>
                    <a:pt x="453" y="901"/>
                  </a:lnTo>
                  <a:lnTo>
                    <a:pt x="454" y="903"/>
                  </a:lnTo>
                  <a:moveTo>
                    <a:pt x="442" y="904"/>
                  </a:moveTo>
                  <a:lnTo>
                    <a:pt x="61" y="932"/>
                  </a:lnTo>
                  <a:moveTo>
                    <a:pt x="276" y="1180"/>
                  </a:moveTo>
                  <a:lnTo>
                    <a:pt x="506" y="1416"/>
                  </a:lnTo>
                  <a:moveTo>
                    <a:pt x="709" y="1686"/>
                  </a:moveTo>
                  <a:lnTo>
                    <a:pt x="744" y="1459"/>
                  </a:lnTo>
                  <a:lnTo>
                    <a:pt x="501" y="1686"/>
                  </a:lnTo>
                  <a:lnTo>
                    <a:pt x="506" y="1416"/>
                  </a:lnTo>
                  <a:lnTo>
                    <a:pt x="309" y="1692"/>
                  </a:lnTo>
                  <a:moveTo>
                    <a:pt x="805" y="941"/>
                  </a:moveTo>
                  <a:lnTo>
                    <a:pt x="1032" y="694"/>
                  </a:lnTo>
                </a:path>
              </a:pathLst>
            </a:custGeom>
            <a:noFill/>
            <a:ln w="9525" cap="rnd">
              <a:solidFill>
                <a:sysClr val="window" lastClr="FFFFFF">
                  <a:lumMod val="65000"/>
                </a:sys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grpSp>
          <p:nvGrpSpPr>
            <p:cNvPr id="170" name="Group 81">
              <a:extLst>
                <a:ext uri="{FF2B5EF4-FFF2-40B4-BE49-F238E27FC236}">
                  <a16:creationId xmlns:a16="http://schemas.microsoft.com/office/drawing/2014/main" id="{FE11FE5B-2285-4A45-9A28-2A11E48A6FDC}"/>
                </a:ext>
              </a:extLst>
            </p:cNvPr>
            <p:cNvGrpSpPr/>
            <p:nvPr/>
          </p:nvGrpSpPr>
          <p:grpSpPr>
            <a:xfrm>
              <a:off x="654724" y="1776688"/>
              <a:ext cx="1917878" cy="2258042"/>
              <a:chOff x="3371851" y="1649413"/>
              <a:chExt cx="2398713" cy="2824162"/>
            </a:xfrm>
          </p:grpSpPr>
          <p:sp>
            <p:nvSpPr>
              <p:cNvPr id="178" name="Freeform 6">
                <a:extLst>
                  <a:ext uri="{FF2B5EF4-FFF2-40B4-BE49-F238E27FC236}">
                    <a16:creationId xmlns:a16="http://schemas.microsoft.com/office/drawing/2014/main" id="{F5CC1EFF-D2C9-4E3E-BC21-B585770FD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5076" y="1862138"/>
                <a:ext cx="130175" cy="130175"/>
              </a:xfrm>
              <a:custGeom>
                <a:avLst/>
                <a:gdLst/>
                <a:ahLst/>
                <a:cxnLst>
                  <a:cxn ang="0">
                    <a:pos x="46" y="46"/>
                  </a:cxn>
                  <a:cxn ang="0">
                    <a:pos x="27" y="54"/>
                  </a:cxn>
                  <a:cxn ang="0">
                    <a:pos x="8" y="46"/>
                  </a:cxn>
                  <a:cxn ang="0">
                    <a:pos x="0" y="27"/>
                  </a:cxn>
                  <a:cxn ang="0">
                    <a:pos x="8" y="8"/>
                  </a:cxn>
                  <a:cxn ang="0">
                    <a:pos x="27" y="0"/>
                  </a:cxn>
                  <a:cxn ang="0">
                    <a:pos x="46" y="8"/>
                  </a:cxn>
                  <a:cxn ang="0">
                    <a:pos x="54" y="27"/>
                  </a:cxn>
                  <a:cxn ang="0">
                    <a:pos x="46" y="46"/>
                  </a:cxn>
                </a:cxnLst>
                <a:rect l="0" t="0" r="r" b="b"/>
                <a:pathLst>
                  <a:path w="54" h="54">
                    <a:moveTo>
                      <a:pt x="46" y="46"/>
                    </a:moveTo>
                    <a:cubicBezTo>
                      <a:pt x="41" y="51"/>
                      <a:pt x="34" y="54"/>
                      <a:pt x="27" y="54"/>
                    </a:cubicBezTo>
                    <a:cubicBezTo>
                      <a:pt x="20" y="54"/>
                      <a:pt x="13" y="51"/>
                      <a:pt x="8" y="46"/>
                    </a:cubicBezTo>
                    <a:cubicBezTo>
                      <a:pt x="3" y="41"/>
                      <a:pt x="0" y="34"/>
                      <a:pt x="0" y="27"/>
                    </a:cubicBezTo>
                    <a:cubicBezTo>
                      <a:pt x="0" y="20"/>
                      <a:pt x="3" y="13"/>
                      <a:pt x="8" y="8"/>
                    </a:cubicBezTo>
                    <a:cubicBezTo>
                      <a:pt x="13" y="3"/>
                      <a:pt x="20" y="0"/>
                      <a:pt x="27" y="0"/>
                    </a:cubicBezTo>
                    <a:cubicBezTo>
                      <a:pt x="34" y="0"/>
                      <a:pt x="41" y="3"/>
                      <a:pt x="46" y="8"/>
                    </a:cubicBezTo>
                    <a:cubicBezTo>
                      <a:pt x="51" y="13"/>
                      <a:pt x="54" y="20"/>
                      <a:pt x="54" y="27"/>
                    </a:cubicBezTo>
                    <a:cubicBezTo>
                      <a:pt x="54" y="34"/>
                      <a:pt x="51" y="41"/>
                      <a:pt x="46" y="46"/>
                    </a:cubicBezTo>
                    <a:close/>
                  </a:path>
                </a:pathLst>
              </a:custGeom>
              <a:solidFill>
                <a:srgbClr val="0E5A8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79" name="Freeform 7">
                <a:extLst>
                  <a:ext uri="{FF2B5EF4-FFF2-40B4-BE49-F238E27FC236}">
                    <a16:creationId xmlns:a16="http://schemas.microsoft.com/office/drawing/2014/main" id="{515E42A6-C548-4670-833D-5A39414D32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8026" y="1649413"/>
                <a:ext cx="188913" cy="188912"/>
              </a:xfrm>
              <a:custGeom>
                <a:avLst/>
                <a:gdLst/>
                <a:ahLst/>
                <a:cxnLst>
                  <a:cxn ang="0">
                    <a:pos x="11" y="11"/>
                  </a:cxn>
                  <a:cxn ang="0">
                    <a:pos x="39" y="0"/>
                  </a:cxn>
                  <a:cxn ang="0">
                    <a:pos x="66" y="11"/>
                  </a:cxn>
                  <a:cxn ang="0">
                    <a:pos x="78" y="39"/>
                  </a:cxn>
                  <a:cxn ang="0">
                    <a:pos x="66" y="66"/>
                  </a:cxn>
                  <a:cxn ang="0">
                    <a:pos x="39" y="78"/>
                  </a:cxn>
                  <a:cxn ang="0">
                    <a:pos x="11" y="66"/>
                  </a:cxn>
                  <a:cxn ang="0">
                    <a:pos x="0" y="39"/>
                  </a:cxn>
                  <a:cxn ang="0">
                    <a:pos x="11" y="11"/>
                  </a:cxn>
                </a:cxnLst>
                <a:rect l="0" t="0" r="r" b="b"/>
                <a:pathLst>
                  <a:path w="78" h="78">
                    <a:moveTo>
                      <a:pt x="11" y="11"/>
                    </a:moveTo>
                    <a:cubicBezTo>
                      <a:pt x="19" y="4"/>
                      <a:pt x="28" y="0"/>
                      <a:pt x="39" y="0"/>
                    </a:cubicBezTo>
                    <a:cubicBezTo>
                      <a:pt x="50" y="0"/>
                      <a:pt x="59" y="4"/>
                      <a:pt x="66" y="11"/>
                    </a:cubicBezTo>
                    <a:cubicBezTo>
                      <a:pt x="74" y="19"/>
                      <a:pt x="78" y="28"/>
                      <a:pt x="78" y="39"/>
                    </a:cubicBezTo>
                    <a:cubicBezTo>
                      <a:pt x="78" y="50"/>
                      <a:pt x="74" y="59"/>
                      <a:pt x="66" y="66"/>
                    </a:cubicBezTo>
                    <a:cubicBezTo>
                      <a:pt x="59" y="74"/>
                      <a:pt x="50" y="78"/>
                      <a:pt x="39" y="78"/>
                    </a:cubicBezTo>
                    <a:cubicBezTo>
                      <a:pt x="28" y="78"/>
                      <a:pt x="19" y="74"/>
                      <a:pt x="11" y="66"/>
                    </a:cubicBezTo>
                    <a:cubicBezTo>
                      <a:pt x="4" y="59"/>
                      <a:pt x="0" y="50"/>
                      <a:pt x="0" y="39"/>
                    </a:cubicBezTo>
                    <a:cubicBezTo>
                      <a:pt x="0" y="28"/>
                      <a:pt x="4" y="19"/>
                      <a:pt x="11" y="11"/>
                    </a:cubicBezTo>
                    <a:close/>
                  </a:path>
                </a:pathLst>
              </a:custGeom>
              <a:solidFill>
                <a:srgbClr val="0476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80" name="Freeform 8">
                <a:extLst>
                  <a:ext uri="{FF2B5EF4-FFF2-40B4-BE49-F238E27FC236}">
                    <a16:creationId xmlns:a16="http://schemas.microsoft.com/office/drawing/2014/main" id="{2FEDF014-079B-4E0D-B116-243DE08D4F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2913" y="2024063"/>
                <a:ext cx="107950" cy="106362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</a:cxnLst>
                <a:rect l="0" t="0" r="r" b="b"/>
                <a:pathLst>
                  <a:path w="44" h="44">
                    <a:moveTo>
                      <a:pt x="6" y="6"/>
                    </a:move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lose/>
                  </a:path>
                </a:pathLst>
              </a:custGeom>
              <a:solidFill>
                <a:srgbClr val="0588D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81" name="Freeform 9">
                <a:extLst>
                  <a:ext uri="{FF2B5EF4-FFF2-40B4-BE49-F238E27FC236}">
                    <a16:creationId xmlns:a16="http://schemas.microsoft.com/office/drawing/2014/main" id="{D843F71E-F093-414B-A7A4-A51656925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613" y="1927225"/>
                <a:ext cx="106363" cy="106362"/>
              </a:xfrm>
              <a:custGeom>
                <a:avLst/>
                <a:gdLst/>
                <a:ahLst/>
                <a:cxnLst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</a:cxnLst>
                <a:rect l="0" t="0" r="r" b="b"/>
                <a:pathLst>
                  <a:path w="44" h="44">
                    <a:moveTo>
                      <a:pt x="44" y="22"/>
                    </a:move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lose/>
                  </a:path>
                </a:pathLst>
              </a:custGeom>
              <a:solidFill>
                <a:srgbClr val="A1A1A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82" name="Freeform 10">
                <a:extLst>
                  <a:ext uri="{FF2B5EF4-FFF2-40B4-BE49-F238E27FC236}">
                    <a16:creationId xmlns:a16="http://schemas.microsoft.com/office/drawing/2014/main" id="{28FD8F74-3956-41E1-889A-B70DDAFEB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5876" y="2333625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rgbClr val="32ACF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83" name="Freeform 11">
                <a:extLst>
                  <a:ext uri="{FF2B5EF4-FFF2-40B4-BE49-F238E27FC236}">
                    <a16:creationId xmlns:a16="http://schemas.microsoft.com/office/drawing/2014/main" id="{3FF01486-74DB-4399-8521-D8F38C7217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3226" y="2774950"/>
                <a:ext cx="106363" cy="10636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lose/>
                  </a:path>
                </a:pathLst>
              </a:custGeom>
              <a:solidFill>
                <a:srgbClr val="0476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84" name="Freeform 12">
                <a:extLst>
                  <a:ext uri="{FF2B5EF4-FFF2-40B4-BE49-F238E27FC236}">
                    <a16:creationId xmlns:a16="http://schemas.microsoft.com/office/drawing/2014/main" id="{2A36E3CD-97CD-4FC7-9B02-8D9E0F00B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5551" y="2774950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</a:cxnLst>
                <a:rect l="0" t="0" r="r" b="b"/>
                <a:pathLst>
                  <a:path w="44" h="44">
                    <a:moveTo>
                      <a:pt x="6" y="6"/>
                    </a:move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lose/>
                  </a:path>
                </a:pathLst>
              </a:custGeom>
              <a:solidFill>
                <a:srgbClr val="0E5A8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85" name="Freeform 13">
                <a:extLst>
                  <a:ext uri="{FF2B5EF4-FFF2-40B4-BE49-F238E27FC236}">
                    <a16:creationId xmlns:a16="http://schemas.microsoft.com/office/drawing/2014/main" id="{542E3F5B-7172-4ECB-A994-CB2509F507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0626" y="2779713"/>
                <a:ext cx="106363" cy="106362"/>
              </a:xfrm>
              <a:custGeom>
                <a:avLst/>
                <a:gdLst/>
                <a:ahLst/>
                <a:cxnLst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</a:cxnLst>
                <a:rect l="0" t="0" r="r" b="b"/>
                <a:pathLst>
                  <a:path w="44" h="44">
                    <a:moveTo>
                      <a:pt x="38" y="6"/>
                    </a:move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lose/>
                  </a:path>
                </a:pathLst>
              </a:custGeom>
              <a:solidFill>
                <a:srgbClr val="32ACF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86" name="Freeform 14">
                <a:extLst>
                  <a:ext uri="{FF2B5EF4-FFF2-40B4-BE49-F238E27FC236}">
                    <a16:creationId xmlns:a16="http://schemas.microsoft.com/office/drawing/2014/main" id="{2C91DDE4-35D0-4C85-B601-7C2A9E6431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7176" y="2743200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rgbClr val="0E5A8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87" name="Freeform 15">
                <a:extLst>
                  <a:ext uri="{FF2B5EF4-FFF2-40B4-BE49-F238E27FC236}">
                    <a16:creationId xmlns:a16="http://schemas.microsoft.com/office/drawing/2014/main" id="{F7E1B8F8-B0EF-46DE-B49A-08DE7BD1B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8676" y="3135313"/>
                <a:ext cx="174625" cy="174625"/>
              </a:xfrm>
              <a:custGeom>
                <a:avLst/>
                <a:gdLst/>
                <a:ahLst/>
                <a:cxnLst>
                  <a:cxn ang="0">
                    <a:pos x="0" y="36"/>
                  </a:cxn>
                  <a:cxn ang="0">
                    <a:pos x="11" y="10"/>
                  </a:cxn>
                  <a:cxn ang="0">
                    <a:pos x="36" y="0"/>
                  </a:cxn>
                  <a:cxn ang="0">
                    <a:pos x="62" y="10"/>
                  </a:cxn>
                  <a:cxn ang="0">
                    <a:pos x="72" y="36"/>
                  </a:cxn>
                  <a:cxn ang="0">
                    <a:pos x="62" y="61"/>
                  </a:cxn>
                  <a:cxn ang="0">
                    <a:pos x="36" y="72"/>
                  </a:cxn>
                  <a:cxn ang="0">
                    <a:pos x="11" y="61"/>
                  </a:cxn>
                  <a:cxn ang="0">
                    <a:pos x="0" y="36"/>
                  </a:cxn>
                </a:cxnLst>
                <a:rect l="0" t="0" r="r" b="b"/>
                <a:pathLst>
                  <a:path w="72" h="72">
                    <a:moveTo>
                      <a:pt x="0" y="36"/>
                    </a:moveTo>
                    <a:cubicBezTo>
                      <a:pt x="0" y="26"/>
                      <a:pt x="4" y="17"/>
                      <a:pt x="11" y="10"/>
                    </a:cubicBezTo>
                    <a:cubicBezTo>
                      <a:pt x="18" y="3"/>
                      <a:pt x="26" y="0"/>
                      <a:pt x="36" y="0"/>
                    </a:cubicBezTo>
                    <a:cubicBezTo>
                      <a:pt x="46" y="0"/>
                      <a:pt x="55" y="3"/>
                      <a:pt x="62" y="10"/>
                    </a:cubicBezTo>
                    <a:cubicBezTo>
                      <a:pt x="69" y="17"/>
                      <a:pt x="72" y="26"/>
                      <a:pt x="72" y="36"/>
                    </a:cubicBezTo>
                    <a:cubicBezTo>
                      <a:pt x="72" y="46"/>
                      <a:pt x="69" y="54"/>
                      <a:pt x="62" y="61"/>
                    </a:cubicBezTo>
                    <a:cubicBezTo>
                      <a:pt x="55" y="68"/>
                      <a:pt x="46" y="72"/>
                      <a:pt x="36" y="72"/>
                    </a:cubicBezTo>
                    <a:cubicBezTo>
                      <a:pt x="26" y="72"/>
                      <a:pt x="18" y="68"/>
                      <a:pt x="11" y="61"/>
                    </a:cubicBezTo>
                    <a:cubicBezTo>
                      <a:pt x="4" y="54"/>
                      <a:pt x="0" y="46"/>
                      <a:pt x="0" y="36"/>
                    </a:cubicBezTo>
                    <a:close/>
                  </a:path>
                </a:pathLst>
              </a:custGeom>
              <a:solidFill>
                <a:srgbClr val="5252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88" name="Freeform 16">
                <a:extLst>
                  <a:ext uri="{FF2B5EF4-FFF2-40B4-BE49-F238E27FC236}">
                    <a16:creationId xmlns:a16="http://schemas.microsoft.com/office/drawing/2014/main" id="{582C6341-B76F-4024-B3C4-6C826DF1AB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3188" y="3182938"/>
                <a:ext cx="106363" cy="107950"/>
              </a:xfrm>
              <a:custGeom>
                <a:avLst/>
                <a:gdLst/>
                <a:ahLst/>
                <a:cxnLst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</a:cxnLst>
                <a:rect l="0" t="0" r="r" b="b"/>
                <a:pathLst>
                  <a:path w="44" h="44">
                    <a:moveTo>
                      <a:pt x="38" y="6"/>
                    </a:move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lose/>
                  </a:path>
                </a:pathLst>
              </a:custGeom>
              <a:solidFill>
                <a:srgbClr val="0588D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89" name="Freeform 17">
                <a:extLst>
                  <a:ext uri="{FF2B5EF4-FFF2-40B4-BE49-F238E27FC236}">
                    <a16:creationId xmlns:a16="http://schemas.microsoft.com/office/drawing/2014/main" id="{166C99AC-2F67-401E-A5EA-F0D50116D2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1163" y="3333750"/>
                <a:ext cx="76200" cy="77787"/>
              </a:xfrm>
              <a:custGeom>
                <a:avLst/>
                <a:gdLst/>
                <a:ahLst/>
                <a:cxnLst>
                  <a:cxn ang="0">
                    <a:pos x="5" y="27"/>
                  </a:cxn>
                  <a:cxn ang="0">
                    <a:pos x="0" y="16"/>
                  </a:cxn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</a:cxnLst>
                <a:rect l="0" t="0" r="r" b="b"/>
                <a:pathLst>
                  <a:path w="32" h="32">
                    <a:moveTo>
                      <a:pt x="5" y="27"/>
                    </a:moveTo>
                    <a:cubicBezTo>
                      <a:pt x="1" y="24"/>
                      <a:pt x="0" y="20"/>
                      <a:pt x="0" y="16"/>
                    </a:cubicBezTo>
                    <a:cubicBezTo>
                      <a:pt x="0" y="11"/>
                      <a:pt x="1" y="8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lose/>
                  </a:path>
                </a:pathLst>
              </a:custGeom>
              <a:solidFill>
                <a:srgbClr val="0E5A8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90" name="Freeform 18">
                <a:extLst>
                  <a:ext uri="{FF2B5EF4-FFF2-40B4-BE49-F238E27FC236}">
                    <a16:creationId xmlns:a16="http://schemas.microsoft.com/office/drawing/2014/main" id="{7FFED9FF-038D-47F4-82F0-8063FA682A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0913" y="3154363"/>
                <a:ext cx="106363" cy="106362"/>
              </a:xfrm>
              <a:custGeom>
                <a:avLst/>
                <a:gdLst/>
                <a:ahLst/>
                <a:cxnLst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  <a:cxn ang="0">
                    <a:pos x="0" y="22"/>
                  </a:cxn>
                </a:cxnLst>
                <a:rect l="0" t="0" r="r" b="b"/>
                <a:pathLst>
                  <a:path w="44" h="44">
                    <a:moveTo>
                      <a:pt x="0" y="22"/>
                    </a:move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ubicBezTo>
                      <a:pt x="2" y="33"/>
                      <a:pt x="0" y="28"/>
                      <a:pt x="0" y="22"/>
                    </a:cubicBezTo>
                    <a:close/>
                  </a:path>
                </a:pathLst>
              </a:custGeom>
              <a:solidFill>
                <a:srgbClr val="A1A1A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91" name="Freeform 19">
                <a:extLst>
                  <a:ext uri="{FF2B5EF4-FFF2-40B4-BE49-F238E27FC236}">
                    <a16:creationId xmlns:a16="http://schemas.microsoft.com/office/drawing/2014/main" id="{01678D61-E3A8-42B8-8D63-FA10159901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0001" y="3529013"/>
                <a:ext cx="147638" cy="147637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52" y="9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  <a:cxn ang="0">
                    <a:pos x="0" y="30"/>
                  </a:cxn>
                  <a:cxn ang="0">
                    <a:pos x="9" y="9"/>
                  </a:cxn>
                  <a:cxn ang="0">
                    <a:pos x="31" y="0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39" y="0"/>
                      <a:pt x="46" y="3"/>
                      <a:pt x="52" y="9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9"/>
                    </a:cubicBezTo>
                    <a:cubicBezTo>
                      <a:pt x="15" y="3"/>
                      <a:pt x="22" y="0"/>
                      <a:pt x="31" y="0"/>
                    </a:cubicBezTo>
                    <a:close/>
                  </a:path>
                </a:pathLst>
              </a:custGeom>
              <a:solidFill>
                <a:srgbClr val="0E5A8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92" name="Freeform 20">
                <a:extLst>
                  <a:ext uri="{FF2B5EF4-FFF2-40B4-BE49-F238E27FC236}">
                    <a16:creationId xmlns:a16="http://schemas.microsoft.com/office/drawing/2014/main" id="{0827B36D-BA27-4A2B-BA98-645C7BACF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788" y="3529013"/>
                <a:ext cx="147638" cy="147637"/>
              </a:xfrm>
              <a:custGeom>
                <a:avLst/>
                <a:gdLst/>
                <a:ahLst/>
                <a:cxnLst>
                  <a:cxn ang="0">
                    <a:pos x="31" y="0"/>
                  </a:cxn>
                  <a:cxn ang="0">
                    <a:pos x="52" y="9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  <a:cxn ang="0">
                    <a:pos x="0" y="30"/>
                  </a:cxn>
                  <a:cxn ang="0">
                    <a:pos x="9" y="9"/>
                  </a:cxn>
                  <a:cxn ang="0">
                    <a:pos x="31" y="0"/>
                  </a:cxn>
                </a:cxnLst>
                <a:rect l="0" t="0" r="r" b="b"/>
                <a:pathLst>
                  <a:path w="61" h="61">
                    <a:moveTo>
                      <a:pt x="31" y="0"/>
                    </a:moveTo>
                    <a:cubicBezTo>
                      <a:pt x="39" y="0"/>
                      <a:pt x="46" y="3"/>
                      <a:pt x="52" y="9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9"/>
                    </a:cubicBezTo>
                    <a:cubicBezTo>
                      <a:pt x="15" y="3"/>
                      <a:pt x="22" y="0"/>
                      <a:pt x="31" y="0"/>
                    </a:cubicBezTo>
                    <a:close/>
                  </a:path>
                </a:pathLst>
              </a:custGeom>
              <a:solidFill>
                <a:srgbClr val="0476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93" name="Freeform 21">
                <a:extLst>
                  <a:ext uri="{FF2B5EF4-FFF2-40B4-BE49-F238E27FC236}">
                    <a16:creationId xmlns:a16="http://schemas.microsoft.com/office/drawing/2014/main" id="{0668586B-393F-4BDF-96CF-A1279B0A7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463" y="3079750"/>
                <a:ext cx="171450" cy="171450"/>
              </a:xfrm>
              <a:custGeom>
                <a:avLst/>
                <a:gdLst/>
                <a:ahLst/>
                <a:cxnLst>
                  <a:cxn ang="0">
                    <a:pos x="61" y="10"/>
                  </a:cxn>
                  <a:cxn ang="0">
                    <a:pos x="71" y="35"/>
                  </a:cxn>
                  <a:cxn ang="0">
                    <a:pos x="61" y="60"/>
                  </a:cxn>
                  <a:cxn ang="0">
                    <a:pos x="36" y="71"/>
                  </a:cxn>
                  <a:cxn ang="0">
                    <a:pos x="10" y="60"/>
                  </a:cxn>
                  <a:cxn ang="0">
                    <a:pos x="0" y="35"/>
                  </a:cxn>
                  <a:cxn ang="0">
                    <a:pos x="10" y="10"/>
                  </a:cxn>
                  <a:cxn ang="0">
                    <a:pos x="36" y="0"/>
                  </a:cxn>
                  <a:cxn ang="0">
                    <a:pos x="61" y="10"/>
                  </a:cxn>
                </a:cxnLst>
                <a:rect l="0" t="0" r="r" b="b"/>
                <a:pathLst>
                  <a:path w="71" h="71">
                    <a:moveTo>
                      <a:pt x="61" y="10"/>
                    </a:moveTo>
                    <a:cubicBezTo>
                      <a:pt x="68" y="17"/>
                      <a:pt x="71" y="26"/>
                      <a:pt x="71" y="35"/>
                    </a:cubicBezTo>
                    <a:cubicBezTo>
                      <a:pt x="71" y="45"/>
                      <a:pt x="68" y="54"/>
                      <a:pt x="61" y="60"/>
                    </a:cubicBezTo>
                    <a:cubicBezTo>
                      <a:pt x="54" y="68"/>
                      <a:pt x="45" y="71"/>
                      <a:pt x="36" y="71"/>
                    </a:cubicBezTo>
                    <a:cubicBezTo>
                      <a:pt x="26" y="71"/>
                      <a:pt x="17" y="68"/>
                      <a:pt x="10" y="60"/>
                    </a:cubicBezTo>
                    <a:cubicBezTo>
                      <a:pt x="3" y="54"/>
                      <a:pt x="0" y="45"/>
                      <a:pt x="0" y="35"/>
                    </a:cubicBezTo>
                    <a:cubicBezTo>
                      <a:pt x="0" y="26"/>
                      <a:pt x="3" y="17"/>
                      <a:pt x="10" y="10"/>
                    </a:cubicBezTo>
                    <a:cubicBezTo>
                      <a:pt x="17" y="3"/>
                      <a:pt x="26" y="0"/>
                      <a:pt x="36" y="0"/>
                    </a:cubicBezTo>
                    <a:cubicBezTo>
                      <a:pt x="45" y="0"/>
                      <a:pt x="54" y="3"/>
                      <a:pt x="61" y="10"/>
                    </a:cubicBezTo>
                    <a:close/>
                  </a:path>
                </a:pathLst>
              </a:custGeom>
              <a:solidFill>
                <a:srgbClr val="0588D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94" name="Freeform 22">
                <a:extLst>
                  <a:ext uri="{FF2B5EF4-FFF2-40B4-BE49-F238E27FC236}">
                    <a16:creationId xmlns:a16="http://schemas.microsoft.com/office/drawing/2014/main" id="{19BE663D-D82F-481E-934E-A747F602BA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05438" y="3943350"/>
                <a:ext cx="77788" cy="77787"/>
              </a:xfrm>
              <a:custGeom>
                <a:avLst/>
                <a:gdLst/>
                <a:ahLst/>
                <a:cxnLst>
                  <a:cxn ang="0">
                    <a:pos x="0" y="16"/>
                  </a:cxn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  <a:cxn ang="0">
                    <a:pos x="0" y="16"/>
                  </a:cxn>
                </a:cxnLst>
                <a:rect l="0" t="0" r="r" b="b"/>
                <a:pathLst>
                  <a:path w="32" h="32">
                    <a:moveTo>
                      <a:pt x="0" y="16"/>
                    </a:moveTo>
                    <a:cubicBezTo>
                      <a:pt x="0" y="11"/>
                      <a:pt x="2" y="8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ubicBezTo>
                      <a:pt x="2" y="24"/>
                      <a:pt x="0" y="20"/>
                      <a:pt x="0" y="16"/>
                    </a:cubicBezTo>
                    <a:close/>
                  </a:path>
                </a:pathLst>
              </a:custGeom>
              <a:solidFill>
                <a:srgbClr val="0476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95" name="Freeform 23">
                <a:extLst>
                  <a:ext uri="{FF2B5EF4-FFF2-40B4-BE49-F238E27FC236}">
                    <a16:creationId xmlns:a16="http://schemas.microsoft.com/office/drawing/2014/main" id="{4A16D776-F53B-4B58-8FC7-070BD0246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8676" y="3560763"/>
                <a:ext cx="77788" cy="77787"/>
              </a:xfrm>
              <a:custGeom>
                <a:avLst/>
                <a:gdLst/>
                <a:ahLst/>
                <a:cxnLst>
                  <a:cxn ang="0">
                    <a:pos x="5" y="4"/>
                  </a:cxn>
                  <a:cxn ang="0">
                    <a:pos x="16" y="0"/>
                  </a:cxn>
                  <a:cxn ang="0">
                    <a:pos x="27" y="4"/>
                  </a:cxn>
                  <a:cxn ang="0">
                    <a:pos x="32" y="16"/>
                  </a:cxn>
                  <a:cxn ang="0">
                    <a:pos x="27" y="27"/>
                  </a:cxn>
                  <a:cxn ang="0">
                    <a:pos x="16" y="32"/>
                  </a:cxn>
                  <a:cxn ang="0">
                    <a:pos x="5" y="27"/>
                  </a:cxn>
                  <a:cxn ang="0">
                    <a:pos x="0" y="16"/>
                  </a:cxn>
                  <a:cxn ang="0">
                    <a:pos x="5" y="4"/>
                  </a:cxn>
                </a:cxnLst>
                <a:rect l="0" t="0" r="r" b="b"/>
                <a:pathLst>
                  <a:path w="32" h="32">
                    <a:moveTo>
                      <a:pt x="5" y="4"/>
                    </a:move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0" y="8"/>
                      <a:pt x="32" y="11"/>
                      <a:pt x="32" y="16"/>
                    </a:cubicBezTo>
                    <a:cubicBezTo>
                      <a:pt x="32" y="20"/>
                      <a:pt x="30" y="24"/>
                      <a:pt x="27" y="27"/>
                    </a:cubicBezTo>
                    <a:cubicBezTo>
                      <a:pt x="24" y="30"/>
                      <a:pt x="20" y="32"/>
                      <a:pt x="16" y="32"/>
                    </a:cubicBezTo>
                    <a:cubicBezTo>
                      <a:pt x="12" y="32"/>
                      <a:pt x="8" y="30"/>
                      <a:pt x="5" y="27"/>
                    </a:cubicBezTo>
                    <a:cubicBezTo>
                      <a:pt x="2" y="24"/>
                      <a:pt x="0" y="20"/>
                      <a:pt x="0" y="16"/>
                    </a:cubicBezTo>
                    <a:cubicBezTo>
                      <a:pt x="0" y="11"/>
                      <a:pt x="2" y="8"/>
                      <a:pt x="5" y="4"/>
                    </a:cubicBezTo>
                    <a:close/>
                  </a:path>
                </a:pathLst>
              </a:custGeom>
              <a:solidFill>
                <a:srgbClr val="32ACF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96" name="Freeform 24">
                <a:extLst>
                  <a:ext uri="{FF2B5EF4-FFF2-40B4-BE49-F238E27FC236}">
                    <a16:creationId xmlns:a16="http://schemas.microsoft.com/office/drawing/2014/main" id="{7416F21B-82C5-4B3E-9061-0D3BD9C71E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4751" y="3536950"/>
                <a:ext cx="125413" cy="125412"/>
              </a:xfrm>
              <a:custGeom>
                <a:avLst/>
                <a:gdLst/>
                <a:ahLst/>
                <a:cxnLst>
                  <a:cxn ang="0">
                    <a:pos x="44" y="7"/>
                  </a:cxn>
                  <a:cxn ang="0">
                    <a:pos x="52" y="26"/>
                  </a:cxn>
                  <a:cxn ang="0">
                    <a:pos x="44" y="44"/>
                  </a:cxn>
                  <a:cxn ang="0">
                    <a:pos x="26" y="52"/>
                  </a:cxn>
                  <a:cxn ang="0">
                    <a:pos x="7" y="44"/>
                  </a:cxn>
                  <a:cxn ang="0">
                    <a:pos x="0" y="26"/>
                  </a:cxn>
                  <a:cxn ang="0">
                    <a:pos x="7" y="7"/>
                  </a:cxn>
                  <a:cxn ang="0">
                    <a:pos x="26" y="0"/>
                  </a:cxn>
                  <a:cxn ang="0">
                    <a:pos x="44" y="7"/>
                  </a:cxn>
                </a:cxnLst>
                <a:rect l="0" t="0" r="r" b="b"/>
                <a:pathLst>
                  <a:path w="52" h="52">
                    <a:moveTo>
                      <a:pt x="44" y="7"/>
                    </a:moveTo>
                    <a:cubicBezTo>
                      <a:pt x="49" y="12"/>
                      <a:pt x="52" y="19"/>
                      <a:pt x="52" y="26"/>
                    </a:cubicBezTo>
                    <a:cubicBezTo>
                      <a:pt x="52" y="33"/>
                      <a:pt x="49" y="39"/>
                      <a:pt x="44" y="44"/>
                    </a:cubicBezTo>
                    <a:cubicBezTo>
                      <a:pt x="39" y="49"/>
                      <a:pt x="33" y="52"/>
                      <a:pt x="26" y="52"/>
                    </a:cubicBezTo>
                    <a:cubicBezTo>
                      <a:pt x="19" y="52"/>
                      <a:pt x="13" y="49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19"/>
                      <a:pt x="2" y="12"/>
                      <a:pt x="7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2"/>
                      <a:pt x="44" y="7"/>
                    </a:cubicBezTo>
                    <a:close/>
                  </a:path>
                </a:pathLst>
              </a:custGeom>
              <a:solidFill>
                <a:srgbClr val="A1A1A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97" name="Freeform 25">
                <a:extLst>
                  <a:ext uri="{FF2B5EF4-FFF2-40B4-BE49-F238E27FC236}">
                    <a16:creationId xmlns:a16="http://schemas.microsoft.com/office/drawing/2014/main" id="{57038C3A-A312-442A-9037-3A5575800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9838" y="3921125"/>
                <a:ext cx="125413" cy="127000"/>
              </a:xfrm>
              <a:custGeom>
                <a:avLst/>
                <a:gdLst/>
                <a:ahLst/>
                <a:cxnLst>
                  <a:cxn ang="0">
                    <a:pos x="44" y="44"/>
                  </a:cxn>
                  <a:cxn ang="0">
                    <a:pos x="26" y="52"/>
                  </a:cxn>
                  <a:cxn ang="0">
                    <a:pos x="7" y="44"/>
                  </a:cxn>
                  <a:cxn ang="0">
                    <a:pos x="0" y="26"/>
                  </a:cxn>
                  <a:cxn ang="0">
                    <a:pos x="7" y="7"/>
                  </a:cxn>
                  <a:cxn ang="0">
                    <a:pos x="26" y="0"/>
                  </a:cxn>
                  <a:cxn ang="0">
                    <a:pos x="44" y="7"/>
                  </a:cxn>
                  <a:cxn ang="0">
                    <a:pos x="52" y="26"/>
                  </a:cxn>
                  <a:cxn ang="0">
                    <a:pos x="44" y="44"/>
                  </a:cxn>
                </a:cxnLst>
                <a:rect l="0" t="0" r="r" b="b"/>
                <a:pathLst>
                  <a:path w="52" h="52">
                    <a:moveTo>
                      <a:pt x="44" y="44"/>
                    </a:moveTo>
                    <a:cubicBezTo>
                      <a:pt x="39" y="49"/>
                      <a:pt x="33" y="52"/>
                      <a:pt x="26" y="52"/>
                    </a:cubicBezTo>
                    <a:cubicBezTo>
                      <a:pt x="19" y="52"/>
                      <a:pt x="13" y="49"/>
                      <a:pt x="7" y="44"/>
                    </a:cubicBezTo>
                    <a:cubicBezTo>
                      <a:pt x="2" y="39"/>
                      <a:pt x="0" y="33"/>
                      <a:pt x="0" y="26"/>
                    </a:cubicBezTo>
                    <a:cubicBezTo>
                      <a:pt x="0" y="19"/>
                      <a:pt x="2" y="12"/>
                      <a:pt x="7" y="7"/>
                    </a:cubicBezTo>
                    <a:cubicBezTo>
                      <a:pt x="13" y="2"/>
                      <a:pt x="19" y="0"/>
                      <a:pt x="26" y="0"/>
                    </a:cubicBezTo>
                    <a:cubicBezTo>
                      <a:pt x="33" y="0"/>
                      <a:pt x="39" y="2"/>
                      <a:pt x="44" y="7"/>
                    </a:cubicBezTo>
                    <a:cubicBezTo>
                      <a:pt x="49" y="12"/>
                      <a:pt x="52" y="19"/>
                      <a:pt x="52" y="26"/>
                    </a:cubicBezTo>
                    <a:cubicBezTo>
                      <a:pt x="52" y="33"/>
                      <a:pt x="49" y="39"/>
                      <a:pt x="44" y="44"/>
                    </a:cubicBezTo>
                    <a:close/>
                  </a:path>
                </a:pathLst>
              </a:custGeom>
              <a:solidFill>
                <a:srgbClr val="0476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98" name="Freeform 26">
                <a:extLst>
                  <a:ext uri="{FF2B5EF4-FFF2-40B4-BE49-F238E27FC236}">
                    <a16:creationId xmlns:a16="http://schemas.microsoft.com/office/drawing/2014/main" id="{BEFFE357-B7E7-42D2-9836-2CFE682BA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1363" y="3967163"/>
                <a:ext cx="155575" cy="155575"/>
              </a:xfrm>
              <a:custGeom>
                <a:avLst/>
                <a:gdLst/>
                <a:ahLst/>
                <a:cxnLst>
                  <a:cxn ang="0">
                    <a:pos x="32" y="64"/>
                  </a:cxn>
                  <a:cxn ang="0">
                    <a:pos x="9" y="54"/>
                  </a:cxn>
                  <a:cxn ang="0">
                    <a:pos x="0" y="32"/>
                  </a:cxn>
                  <a:cxn ang="0">
                    <a:pos x="9" y="9"/>
                  </a:cxn>
                  <a:cxn ang="0">
                    <a:pos x="32" y="0"/>
                  </a:cxn>
                  <a:cxn ang="0">
                    <a:pos x="54" y="9"/>
                  </a:cxn>
                  <a:cxn ang="0">
                    <a:pos x="64" y="32"/>
                  </a:cxn>
                  <a:cxn ang="0">
                    <a:pos x="54" y="54"/>
                  </a:cxn>
                  <a:cxn ang="0">
                    <a:pos x="32" y="64"/>
                  </a:cxn>
                </a:cxnLst>
                <a:rect l="0" t="0" r="r" b="b"/>
                <a:pathLst>
                  <a:path w="64" h="64">
                    <a:moveTo>
                      <a:pt x="32" y="64"/>
                    </a:moveTo>
                    <a:cubicBezTo>
                      <a:pt x="23" y="64"/>
                      <a:pt x="16" y="61"/>
                      <a:pt x="9" y="54"/>
                    </a:cubicBezTo>
                    <a:cubicBezTo>
                      <a:pt x="3" y="48"/>
                      <a:pt x="0" y="40"/>
                      <a:pt x="0" y="32"/>
                    </a:cubicBezTo>
                    <a:cubicBezTo>
                      <a:pt x="0" y="23"/>
                      <a:pt x="3" y="15"/>
                      <a:pt x="9" y="9"/>
                    </a:cubicBezTo>
                    <a:cubicBezTo>
                      <a:pt x="16" y="3"/>
                      <a:pt x="23" y="0"/>
                      <a:pt x="32" y="0"/>
                    </a:cubicBezTo>
                    <a:cubicBezTo>
                      <a:pt x="41" y="0"/>
                      <a:pt x="48" y="3"/>
                      <a:pt x="54" y="9"/>
                    </a:cubicBezTo>
                    <a:cubicBezTo>
                      <a:pt x="61" y="15"/>
                      <a:pt x="64" y="23"/>
                      <a:pt x="64" y="32"/>
                    </a:cubicBezTo>
                    <a:cubicBezTo>
                      <a:pt x="64" y="40"/>
                      <a:pt x="61" y="48"/>
                      <a:pt x="54" y="54"/>
                    </a:cubicBezTo>
                    <a:cubicBezTo>
                      <a:pt x="48" y="61"/>
                      <a:pt x="41" y="64"/>
                      <a:pt x="32" y="64"/>
                    </a:cubicBezTo>
                    <a:close/>
                  </a:path>
                </a:pathLst>
              </a:custGeom>
              <a:solidFill>
                <a:srgbClr val="0E5A8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199" name="Freeform 27">
                <a:extLst>
                  <a:ext uri="{FF2B5EF4-FFF2-40B4-BE49-F238E27FC236}">
                    <a16:creationId xmlns:a16="http://schemas.microsoft.com/office/drawing/2014/main" id="{6A23811F-4803-4516-BBAC-F56C4006B7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1476" y="3625850"/>
                <a:ext cx="120650" cy="122237"/>
              </a:xfrm>
              <a:custGeom>
                <a:avLst/>
                <a:gdLst/>
                <a:ahLst/>
                <a:cxnLst>
                  <a:cxn ang="0">
                    <a:pos x="42" y="7"/>
                  </a:cxn>
                  <a:cxn ang="0">
                    <a:pos x="50" y="25"/>
                  </a:cxn>
                  <a:cxn ang="0">
                    <a:pos x="42" y="42"/>
                  </a:cxn>
                  <a:cxn ang="0">
                    <a:pos x="25" y="50"/>
                  </a:cxn>
                  <a:cxn ang="0">
                    <a:pos x="7" y="42"/>
                  </a:cxn>
                  <a:cxn ang="0">
                    <a:pos x="0" y="25"/>
                  </a:cxn>
                  <a:cxn ang="0">
                    <a:pos x="7" y="7"/>
                  </a:cxn>
                  <a:cxn ang="0">
                    <a:pos x="25" y="0"/>
                  </a:cxn>
                  <a:cxn ang="0">
                    <a:pos x="42" y="7"/>
                  </a:cxn>
                </a:cxnLst>
                <a:rect l="0" t="0" r="r" b="b"/>
                <a:pathLst>
                  <a:path w="50" h="50">
                    <a:moveTo>
                      <a:pt x="42" y="7"/>
                    </a:moveTo>
                    <a:cubicBezTo>
                      <a:pt x="47" y="12"/>
                      <a:pt x="50" y="18"/>
                      <a:pt x="50" y="25"/>
                    </a:cubicBezTo>
                    <a:cubicBezTo>
                      <a:pt x="50" y="32"/>
                      <a:pt x="47" y="37"/>
                      <a:pt x="42" y="42"/>
                    </a:cubicBezTo>
                    <a:cubicBezTo>
                      <a:pt x="38" y="47"/>
                      <a:pt x="32" y="50"/>
                      <a:pt x="25" y="50"/>
                    </a:cubicBezTo>
                    <a:cubicBezTo>
                      <a:pt x="18" y="50"/>
                      <a:pt x="12" y="47"/>
                      <a:pt x="7" y="42"/>
                    </a:cubicBezTo>
                    <a:cubicBezTo>
                      <a:pt x="2" y="37"/>
                      <a:pt x="0" y="32"/>
                      <a:pt x="0" y="25"/>
                    </a:cubicBezTo>
                    <a:cubicBezTo>
                      <a:pt x="0" y="18"/>
                      <a:pt x="2" y="12"/>
                      <a:pt x="7" y="7"/>
                    </a:cubicBezTo>
                    <a:cubicBezTo>
                      <a:pt x="12" y="2"/>
                      <a:pt x="18" y="0"/>
                      <a:pt x="25" y="0"/>
                    </a:cubicBezTo>
                    <a:cubicBezTo>
                      <a:pt x="32" y="0"/>
                      <a:pt x="38" y="2"/>
                      <a:pt x="42" y="7"/>
                    </a:cubicBezTo>
                    <a:close/>
                  </a:path>
                </a:pathLst>
              </a:custGeom>
              <a:solidFill>
                <a:srgbClr val="32ACF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00" name="Freeform 28">
                <a:extLst>
                  <a:ext uri="{FF2B5EF4-FFF2-40B4-BE49-F238E27FC236}">
                    <a16:creationId xmlns:a16="http://schemas.microsoft.com/office/drawing/2014/main" id="{1AA2D16B-154E-4A6D-A3DD-20C751128A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2588" y="3921125"/>
                <a:ext cx="114300" cy="114300"/>
              </a:xfrm>
              <a:custGeom>
                <a:avLst/>
                <a:gdLst/>
                <a:ahLst/>
                <a:cxnLst>
                  <a:cxn ang="0">
                    <a:pos x="40" y="6"/>
                  </a:cxn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</a:cxnLst>
                <a:rect l="0" t="0" r="r" b="b"/>
                <a:pathLst>
                  <a:path w="47" h="47">
                    <a:moveTo>
                      <a:pt x="40" y="6"/>
                    </a:moveTo>
                    <a:cubicBezTo>
                      <a:pt x="45" y="11"/>
                      <a:pt x="47" y="17"/>
                      <a:pt x="47" y="23"/>
                    </a:cubicBezTo>
                    <a:cubicBezTo>
                      <a:pt x="47" y="30"/>
                      <a:pt x="45" y="35"/>
                      <a:pt x="40" y="40"/>
                    </a:cubicBezTo>
                    <a:cubicBezTo>
                      <a:pt x="36" y="45"/>
                      <a:pt x="30" y="47"/>
                      <a:pt x="24" y="47"/>
                    </a:cubicBezTo>
                    <a:cubicBezTo>
                      <a:pt x="17" y="47"/>
                      <a:pt x="12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2" y="2"/>
                      <a:pt x="17" y="0"/>
                      <a:pt x="24" y="0"/>
                    </a:cubicBezTo>
                    <a:cubicBezTo>
                      <a:pt x="30" y="0"/>
                      <a:pt x="36" y="2"/>
                      <a:pt x="40" y="6"/>
                    </a:cubicBezTo>
                    <a:close/>
                  </a:path>
                </a:pathLst>
              </a:custGeom>
              <a:solidFill>
                <a:srgbClr val="32ACF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01" name="Freeform 29">
                <a:extLst>
                  <a:ext uri="{FF2B5EF4-FFF2-40B4-BE49-F238E27FC236}">
                    <a16:creationId xmlns:a16="http://schemas.microsoft.com/office/drawing/2014/main" id="{18CD0352-FCD2-41BA-9944-4D72E1F044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5851" y="4352925"/>
                <a:ext cx="112713" cy="112712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  <a:cxn ang="0">
                    <a:pos x="47" y="23"/>
                  </a:cxn>
                </a:cxnLst>
                <a:rect l="0" t="0" r="r" b="b"/>
                <a:pathLst>
                  <a:path w="47" h="47">
                    <a:moveTo>
                      <a:pt x="47" y="23"/>
                    </a:moveTo>
                    <a:cubicBezTo>
                      <a:pt x="47" y="30"/>
                      <a:pt x="45" y="35"/>
                      <a:pt x="40" y="40"/>
                    </a:cubicBezTo>
                    <a:cubicBezTo>
                      <a:pt x="35" y="45"/>
                      <a:pt x="30" y="47"/>
                      <a:pt x="24" y="47"/>
                    </a:cubicBezTo>
                    <a:cubicBezTo>
                      <a:pt x="17" y="47"/>
                      <a:pt x="11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0" y="0"/>
                      <a:pt x="35" y="2"/>
                      <a:pt x="40" y="6"/>
                    </a:cubicBezTo>
                    <a:cubicBezTo>
                      <a:pt x="45" y="11"/>
                      <a:pt x="47" y="17"/>
                      <a:pt x="47" y="23"/>
                    </a:cubicBezTo>
                    <a:close/>
                  </a:path>
                </a:pathLst>
              </a:custGeom>
              <a:solidFill>
                <a:srgbClr val="32ACF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02" name="Freeform 30">
                <a:extLst>
                  <a:ext uri="{FF2B5EF4-FFF2-40B4-BE49-F238E27FC236}">
                    <a16:creationId xmlns:a16="http://schemas.microsoft.com/office/drawing/2014/main" id="{AF1BE2EA-2391-4B2B-93F9-A0D3307E07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251" y="4006850"/>
                <a:ext cx="98425" cy="98425"/>
              </a:xfrm>
              <a:custGeom>
                <a:avLst/>
                <a:gdLst/>
                <a:ahLst/>
                <a:cxnLst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  <a:cxn ang="0">
                    <a:pos x="41" y="20"/>
                  </a:cxn>
                </a:cxnLst>
                <a:rect l="0" t="0" r="r" b="b"/>
                <a:pathLst>
                  <a:path w="41" h="41">
                    <a:moveTo>
                      <a:pt x="41" y="20"/>
                    </a:move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ubicBezTo>
                      <a:pt x="39" y="10"/>
                      <a:pt x="41" y="15"/>
                      <a:pt x="41" y="20"/>
                    </a:cubicBezTo>
                    <a:close/>
                  </a:path>
                </a:pathLst>
              </a:custGeom>
              <a:solidFill>
                <a:srgbClr val="A1A1A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03" name="Freeform 31">
                <a:extLst>
                  <a:ext uri="{FF2B5EF4-FFF2-40B4-BE49-F238E27FC236}">
                    <a16:creationId xmlns:a16="http://schemas.microsoft.com/office/drawing/2014/main" id="{5B342FB8-7521-4207-9237-5DB5C4E883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2588" y="4367213"/>
                <a:ext cx="100013" cy="98425"/>
              </a:xfrm>
              <a:custGeom>
                <a:avLst/>
                <a:gdLst/>
                <a:ahLst/>
                <a:cxnLst>
                  <a:cxn ang="0">
                    <a:pos x="35" y="6"/>
                  </a:cxn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</a:cxnLst>
                <a:rect l="0" t="0" r="r" b="b"/>
                <a:pathLst>
                  <a:path w="41" h="41">
                    <a:moveTo>
                      <a:pt x="35" y="6"/>
                    </a:moveTo>
                    <a:cubicBezTo>
                      <a:pt x="39" y="10"/>
                      <a:pt x="41" y="15"/>
                      <a:pt x="41" y="20"/>
                    </a:cubicBez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lose/>
                  </a:path>
                </a:pathLst>
              </a:custGeom>
              <a:solidFill>
                <a:srgbClr val="5252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04" name="Freeform 32">
                <a:extLst>
                  <a:ext uri="{FF2B5EF4-FFF2-40B4-BE49-F238E27FC236}">
                    <a16:creationId xmlns:a16="http://schemas.microsoft.com/office/drawing/2014/main" id="{0232B78B-B343-4F8F-9D1C-6445ECBB78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2788" y="4367213"/>
                <a:ext cx="98425" cy="98425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6" y="6"/>
                  </a:cxn>
                  <a:cxn ang="0">
                    <a:pos x="21" y="0"/>
                  </a:cxn>
                  <a:cxn ang="0">
                    <a:pos x="35" y="6"/>
                  </a:cxn>
                  <a:cxn ang="0">
                    <a:pos x="41" y="20"/>
                  </a:cxn>
                  <a:cxn ang="0">
                    <a:pos x="35" y="35"/>
                  </a:cxn>
                  <a:cxn ang="0">
                    <a:pos x="21" y="41"/>
                  </a:cxn>
                  <a:cxn ang="0">
                    <a:pos x="6" y="35"/>
                  </a:cxn>
                  <a:cxn ang="0">
                    <a:pos x="0" y="20"/>
                  </a:cxn>
                </a:cxnLst>
                <a:rect l="0" t="0" r="r" b="b"/>
                <a:pathLst>
                  <a:path w="41" h="41">
                    <a:moveTo>
                      <a:pt x="0" y="20"/>
                    </a:moveTo>
                    <a:cubicBezTo>
                      <a:pt x="0" y="15"/>
                      <a:pt x="2" y="10"/>
                      <a:pt x="6" y="6"/>
                    </a:cubicBezTo>
                    <a:cubicBezTo>
                      <a:pt x="10" y="2"/>
                      <a:pt x="15" y="0"/>
                      <a:pt x="21" y="0"/>
                    </a:cubicBezTo>
                    <a:cubicBezTo>
                      <a:pt x="26" y="0"/>
                      <a:pt x="31" y="2"/>
                      <a:pt x="35" y="6"/>
                    </a:cubicBezTo>
                    <a:cubicBezTo>
                      <a:pt x="39" y="10"/>
                      <a:pt x="41" y="15"/>
                      <a:pt x="41" y="20"/>
                    </a:cubicBezTo>
                    <a:cubicBezTo>
                      <a:pt x="41" y="26"/>
                      <a:pt x="39" y="31"/>
                      <a:pt x="35" y="35"/>
                    </a:cubicBezTo>
                    <a:cubicBezTo>
                      <a:pt x="31" y="39"/>
                      <a:pt x="26" y="41"/>
                      <a:pt x="21" y="41"/>
                    </a:cubicBezTo>
                    <a:cubicBezTo>
                      <a:pt x="15" y="41"/>
                      <a:pt x="10" y="39"/>
                      <a:pt x="6" y="35"/>
                    </a:cubicBezTo>
                    <a:cubicBezTo>
                      <a:pt x="2" y="31"/>
                      <a:pt x="0" y="26"/>
                      <a:pt x="0" y="20"/>
                    </a:cubicBezTo>
                    <a:close/>
                  </a:path>
                </a:pathLst>
              </a:custGeom>
              <a:solidFill>
                <a:srgbClr val="0476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05" name="Freeform 33">
                <a:extLst>
                  <a:ext uri="{FF2B5EF4-FFF2-40B4-BE49-F238E27FC236}">
                    <a16:creationId xmlns:a16="http://schemas.microsoft.com/office/drawing/2014/main" id="{E6F44190-9844-497D-86A4-B965FF497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4201" y="3195638"/>
                <a:ext cx="106363" cy="106362"/>
              </a:xfrm>
              <a:custGeom>
                <a:avLst/>
                <a:gdLst/>
                <a:ahLst/>
                <a:cxnLst>
                  <a:cxn ang="0">
                    <a:pos x="6" y="37"/>
                  </a:cxn>
                  <a:cxn ang="0">
                    <a:pos x="0" y="22"/>
                  </a:cxn>
                  <a:cxn ang="0">
                    <a:pos x="6" y="6"/>
                  </a:cxn>
                  <a:cxn ang="0">
                    <a:pos x="22" y="0"/>
                  </a:cxn>
                  <a:cxn ang="0">
                    <a:pos x="38" y="6"/>
                  </a:cxn>
                  <a:cxn ang="0">
                    <a:pos x="44" y="22"/>
                  </a:cxn>
                  <a:cxn ang="0">
                    <a:pos x="38" y="37"/>
                  </a:cxn>
                  <a:cxn ang="0">
                    <a:pos x="22" y="44"/>
                  </a:cxn>
                  <a:cxn ang="0">
                    <a:pos x="6" y="37"/>
                  </a:cxn>
                </a:cxnLst>
                <a:rect l="0" t="0" r="r" b="b"/>
                <a:pathLst>
                  <a:path w="44" h="44">
                    <a:moveTo>
                      <a:pt x="6" y="37"/>
                    </a:moveTo>
                    <a:cubicBezTo>
                      <a:pt x="2" y="33"/>
                      <a:pt x="0" y="28"/>
                      <a:pt x="0" y="22"/>
                    </a:cubicBezTo>
                    <a:cubicBezTo>
                      <a:pt x="0" y="16"/>
                      <a:pt x="2" y="11"/>
                      <a:pt x="6" y="6"/>
                    </a:cubicBezTo>
                    <a:cubicBezTo>
                      <a:pt x="11" y="2"/>
                      <a:pt x="16" y="0"/>
                      <a:pt x="22" y="0"/>
                    </a:cubicBezTo>
                    <a:cubicBezTo>
                      <a:pt x="28" y="0"/>
                      <a:pt x="33" y="2"/>
                      <a:pt x="38" y="6"/>
                    </a:cubicBezTo>
                    <a:cubicBezTo>
                      <a:pt x="42" y="11"/>
                      <a:pt x="44" y="16"/>
                      <a:pt x="44" y="22"/>
                    </a:cubicBezTo>
                    <a:cubicBezTo>
                      <a:pt x="44" y="28"/>
                      <a:pt x="42" y="33"/>
                      <a:pt x="38" y="37"/>
                    </a:cubicBezTo>
                    <a:cubicBezTo>
                      <a:pt x="33" y="42"/>
                      <a:pt x="28" y="44"/>
                      <a:pt x="22" y="44"/>
                    </a:cubicBezTo>
                    <a:cubicBezTo>
                      <a:pt x="16" y="44"/>
                      <a:pt x="11" y="42"/>
                      <a:pt x="6" y="37"/>
                    </a:cubicBezTo>
                    <a:close/>
                  </a:path>
                </a:pathLst>
              </a:custGeom>
              <a:solidFill>
                <a:srgbClr val="5252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06" name="Freeform 34">
                <a:extLst>
                  <a:ext uri="{FF2B5EF4-FFF2-40B4-BE49-F238E27FC236}">
                    <a16:creationId xmlns:a16="http://schemas.microsoft.com/office/drawing/2014/main" id="{700EFD93-AD12-4619-9246-49CE0EBB5A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2901" y="2373313"/>
                <a:ext cx="144463" cy="144462"/>
              </a:xfrm>
              <a:custGeom>
                <a:avLst/>
                <a:gdLst/>
                <a:ahLst/>
                <a:cxnLst>
                  <a:cxn ang="0">
                    <a:pos x="9" y="51"/>
                  </a:cxn>
                  <a:cxn ang="0">
                    <a:pos x="0" y="30"/>
                  </a:cxn>
                  <a:cxn ang="0">
                    <a:pos x="9" y="8"/>
                  </a:cxn>
                  <a:cxn ang="0">
                    <a:pos x="30" y="0"/>
                  </a:cxn>
                  <a:cxn ang="0">
                    <a:pos x="51" y="8"/>
                  </a:cxn>
                  <a:cxn ang="0">
                    <a:pos x="60" y="30"/>
                  </a:cxn>
                  <a:cxn ang="0">
                    <a:pos x="51" y="51"/>
                  </a:cxn>
                  <a:cxn ang="0">
                    <a:pos x="30" y="60"/>
                  </a:cxn>
                  <a:cxn ang="0">
                    <a:pos x="9" y="51"/>
                  </a:cxn>
                </a:cxnLst>
                <a:rect l="0" t="0" r="r" b="b"/>
                <a:pathLst>
                  <a:path w="60" h="60">
                    <a:moveTo>
                      <a:pt x="9" y="51"/>
                    </a:moveTo>
                    <a:cubicBezTo>
                      <a:pt x="3" y="45"/>
                      <a:pt x="0" y="38"/>
                      <a:pt x="0" y="30"/>
                    </a:cubicBezTo>
                    <a:cubicBezTo>
                      <a:pt x="0" y="22"/>
                      <a:pt x="3" y="14"/>
                      <a:pt x="9" y="8"/>
                    </a:cubicBezTo>
                    <a:cubicBezTo>
                      <a:pt x="15" y="3"/>
                      <a:pt x="22" y="0"/>
                      <a:pt x="30" y="0"/>
                    </a:cubicBezTo>
                    <a:cubicBezTo>
                      <a:pt x="38" y="0"/>
                      <a:pt x="45" y="3"/>
                      <a:pt x="51" y="8"/>
                    </a:cubicBezTo>
                    <a:cubicBezTo>
                      <a:pt x="57" y="14"/>
                      <a:pt x="60" y="22"/>
                      <a:pt x="60" y="30"/>
                    </a:cubicBezTo>
                    <a:cubicBezTo>
                      <a:pt x="60" y="38"/>
                      <a:pt x="57" y="45"/>
                      <a:pt x="51" y="51"/>
                    </a:cubicBezTo>
                    <a:cubicBezTo>
                      <a:pt x="45" y="57"/>
                      <a:pt x="38" y="60"/>
                      <a:pt x="30" y="60"/>
                    </a:cubicBezTo>
                    <a:cubicBezTo>
                      <a:pt x="22" y="60"/>
                      <a:pt x="15" y="57"/>
                      <a:pt x="9" y="51"/>
                    </a:cubicBezTo>
                    <a:close/>
                  </a:path>
                </a:pathLst>
              </a:custGeom>
              <a:solidFill>
                <a:srgbClr val="0588D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07" name="Freeform 35">
                <a:extLst>
                  <a:ext uri="{FF2B5EF4-FFF2-40B4-BE49-F238E27FC236}">
                    <a16:creationId xmlns:a16="http://schemas.microsoft.com/office/drawing/2014/main" id="{8B82130F-0095-491B-8C78-195A25FDC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24388" y="2185988"/>
                <a:ext cx="203200" cy="203200"/>
              </a:xfrm>
              <a:custGeom>
                <a:avLst/>
                <a:gdLst/>
                <a:ahLst/>
                <a:cxnLst>
                  <a:cxn ang="0">
                    <a:pos x="72" y="12"/>
                  </a:cxn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</a:cxnLst>
                <a:rect l="0" t="0" r="r" b="b"/>
                <a:pathLst>
                  <a:path w="84" h="84">
                    <a:moveTo>
                      <a:pt x="72" y="12"/>
                    </a:moveTo>
                    <a:cubicBezTo>
                      <a:pt x="80" y="20"/>
                      <a:pt x="84" y="30"/>
                      <a:pt x="84" y="42"/>
                    </a:cubicBez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lose/>
                  </a:path>
                </a:pathLst>
              </a:custGeom>
              <a:solidFill>
                <a:srgbClr val="525252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08" name="Freeform 36">
                <a:extLst>
                  <a:ext uri="{FF2B5EF4-FFF2-40B4-BE49-F238E27FC236}">
                    <a16:creationId xmlns:a16="http://schemas.microsoft.com/office/drawing/2014/main" id="{C0D75015-0DEE-4AC0-88BF-37DF0DA96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7001" y="2338388"/>
                <a:ext cx="203200" cy="203200"/>
              </a:xfrm>
              <a:custGeom>
                <a:avLst/>
                <a:gdLst/>
                <a:ahLst/>
                <a:cxnLst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  <a:cxn ang="0">
                    <a:pos x="84" y="42"/>
                  </a:cxn>
                </a:cxnLst>
                <a:rect l="0" t="0" r="r" b="b"/>
                <a:pathLst>
                  <a:path w="84" h="84">
                    <a:moveTo>
                      <a:pt x="84" y="42"/>
                    </a:move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ubicBezTo>
                      <a:pt x="80" y="20"/>
                      <a:pt x="84" y="30"/>
                      <a:pt x="84" y="42"/>
                    </a:cubicBezTo>
                    <a:close/>
                  </a:path>
                </a:pathLst>
              </a:custGeom>
              <a:solidFill>
                <a:srgbClr val="A1A1A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09" name="Freeform 37">
                <a:extLst>
                  <a:ext uri="{FF2B5EF4-FFF2-40B4-BE49-F238E27FC236}">
                    <a16:creationId xmlns:a16="http://schemas.microsoft.com/office/drawing/2014/main" id="{BB85071C-8D83-4583-8BC3-B2AB5A75B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851" y="2474913"/>
                <a:ext cx="147638" cy="147637"/>
              </a:xfrm>
              <a:custGeom>
                <a:avLst/>
                <a:gdLst/>
                <a:ahLst/>
                <a:cxnLst>
                  <a:cxn ang="0">
                    <a:pos x="9" y="52"/>
                  </a:cxn>
                  <a:cxn ang="0">
                    <a:pos x="0" y="30"/>
                  </a:cxn>
                  <a:cxn ang="0">
                    <a:pos x="9" y="8"/>
                  </a:cxn>
                  <a:cxn ang="0">
                    <a:pos x="31" y="0"/>
                  </a:cxn>
                  <a:cxn ang="0">
                    <a:pos x="52" y="8"/>
                  </a:cxn>
                  <a:cxn ang="0">
                    <a:pos x="61" y="30"/>
                  </a:cxn>
                  <a:cxn ang="0">
                    <a:pos x="52" y="52"/>
                  </a:cxn>
                  <a:cxn ang="0">
                    <a:pos x="31" y="61"/>
                  </a:cxn>
                  <a:cxn ang="0">
                    <a:pos x="9" y="52"/>
                  </a:cxn>
                </a:cxnLst>
                <a:rect l="0" t="0" r="r" b="b"/>
                <a:pathLst>
                  <a:path w="61" h="61">
                    <a:moveTo>
                      <a:pt x="9" y="52"/>
                    </a:moveTo>
                    <a:cubicBezTo>
                      <a:pt x="3" y="46"/>
                      <a:pt x="0" y="39"/>
                      <a:pt x="0" y="30"/>
                    </a:cubicBezTo>
                    <a:cubicBezTo>
                      <a:pt x="0" y="22"/>
                      <a:pt x="3" y="15"/>
                      <a:pt x="9" y="8"/>
                    </a:cubicBezTo>
                    <a:cubicBezTo>
                      <a:pt x="15" y="3"/>
                      <a:pt x="22" y="0"/>
                      <a:pt x="31" y="0"/>
                    </a:cubicBezTo>
                    <a:cubicBezTo>
                      <a:pt x="39" y="0"/>
                      <a:pt x="46" y="3"/>
                      <a:pt x="52" y="8"/>
                    </a:cubicBezTo>
                    <a:cubicBezTo>
                      <a:pt x="58" y="15"/>
                      <a:pt x="61" y="22"/>
                      <a:pt x="61" y="30"/>
                    </a:cubicBezTo>
                    <a:cubicBezTo>
                      <a:pt x="61" y="39"/>
                      <a:pt x="58" y="46"/>
                      <a:pt x="52" y="52"/>
                    </a:cubicBezTo>
                    <a:cubicBezTo>
                      <a:pt x="46" y="58"/>
                      <a:pt x="39" y="61"/>
                      <a:pt x="31" y="61"/>
                    </a:cubicBezTo>
                    <a:cubicBezTo>
                      <a:pt x="22" y="61"/>
                      <a:pt x="15" y="58"/>
                      <a:pt x="9" y="52"/>
                    </a:cubicBezTo>
                    <a:close/>
                  </a:path>
                </a:pathLst>
              </a:custGeom>
              <a:solidFill>
                <a:srgbClr val="32ACFA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10" name="Freeform 38">
                <a:extLst>
                  <a:ext uri="{FF2B5EF4-FFF2-40B4-BE49-F238E27FC236}">
                    <a16:creationId xmlns:a16="http://schemas.microsoft.com/office/drawing/2014/main" id="{2472BAA8-2C3E-4BFA-BF04-4883919C74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6588" y="2628900"/>
                <a:ext cx="204788" cy="203200"/>
              </a:xfrm>
              <a:custGeom>
                <a:avLst/>
                <a:gdLst/>
                <a:ahLst/>
                <a:cxnLst>
                  <a:cxn ang="0">
                    <a:pos x="12" y="71"/>
                  </a:cxn>
                  <a:cxn ang="0">
                    <a:pos x="0" y="42"/>
                  </a:cxn>
                  <a:cxn ang="0">
                    <a:pos x="12" y="12"/>
                  </a:cxn>
                  <a:cxn ang="0">
                    <a:pos x="42" y="0"/>
                  </a:cxn>
                  <a:cxn ang="0">
                    <a:pos x="72" y="12"/>
                  </a:cxn>
                  <a:cxn ang="0">
                    <a:pos x="84" y="42"/>
                  </a:cxn>
                  <a:cxn ang="0">
                    <a:pos x="72" y="71"/>
                  </a:cxn>
                  <a:cxn ang="0">
                    <a:pos x="42" y="84"/>
                  </a:cxn>
                  <a:cxn ang="0">
                    <a:pos x="12" y="71"/>
                  </a:cxn>
                </a:cxnLst>
                <a:rect l="0" t="0" r="r" b="b"/>
                <a:pathLst>
                  <a:path w="84" h="84">
                    <a:moveTo>
                      <a:pt x="12" y="71"/>
                    </a:moveTo>
                    <a:cubicBezTo>
                      <a:pt x="4" y="63"/>
                      <a:pt x="0" y="53"/>
                      <a:pt x="0" y="42"/>
                    </a:cubicBezTo>
                    <a:cubicBezTo>
                      <a:pt x="0" y="30"/>
                      <a:pt x="4" y="20"/>
                      <a:pt x="12" y="12"/>
                    </a:cubicBezTo>
                    <a:cubicBezTo>
                      <a:pt x="21" y="4"/>
                      <a:pt x="31" y="0"/>
                      <a:pt x="42" y="0"/>
                    </a:cubicBezTo>
                    <a:cubicBezTo>
                      <a:pt x="54" y="0"/>
                      <a:pt x="64" y="4"/>
                      <a:pt x="72" y="12"/>
                    </a:cubicBezTo>
                    <a:cubicBezTo>
                      <a:pt x="80" y="20"/>
                      <a:pt x="84" y="30"/>
                      <a:pt x="84" y="42"/>
                    </a:cubicBezTo>
                    <a:cubicBezTo>
                      <a:pt x="84" y="53"/>
                      <a:pt x="80" y="63"/>
                      <a:pt x="72" y="71"/>
                    </a:cubicBezTo>
                    <a:cubicBezTo>
                      <a:pt x="64" y="80"/>
                      <a:pt x="54" y="84"/>
                      <a:pt x="42" y="84"/>
                    </a:cubicBezTo>
                    <a:cubicBezTo>
                      <a:pt x="31" y="84"/>
                      <a:pt x="21" y="80"/>
                      <a:pt x="12" y="71"/>
                    </a:cubicBezTo>
                    <a:close/>
                  </a:path>
                </a:pathLst>
              </a:custGeom>
              <a:solidFill>
                <a:srgbClr val="0476B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211" name="Freeform 39">
                <a:extLst>
                  <a:ext uri="{FF2B5EF4-FFF2-40B4-BE49-F238E27FC236}">
                    <a16:creationId xmlns:a16="http://schemas.microsoft.com/office/drawing/2014/main" id="{EEF0E204-5077-4BEE-AC16-4D1BC3841E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1438" y="4359275"/>
                <a:ext cx="112713" cy="114300"/>
              </a:xfrm>
              <a:custGeom>
                <a:avLst/>
                <a:gdLst/>
                <a:ahLst/>
                <a:cxnLst>
                  <a:cxn ang="0">
                    <a:pos x="47" y="23"/>
                  </a:cxn>
                  <a:cxn ang="0">
                    <a:pos x="40" y="40"/>
                  </a:cxn>
                  <a:cxn ang="0">
                    <a:pos x="24" y="47"/>
                  </a:cxn>
                  <a:cxn ang="0">
                    <a:pos x="7" y="40"/>
                  </a:cxn>
                  <a:cxn ang="0">
                    <a:pos x="0" y="23"/>
                  </a:cxn>
                  <a:cxn ang="0">
                    <a:pos x="7" y="6"/>
                  </a:cxn>
                  <a:cxn ang="0">
                    <a:pos x="24" y="0"/>
                  </a:cxn>
                  <a:cxn ang="0">
                    <a:pos x="40" y="6"/>
                  </a:cxn>
                  <a:cxn ang="0">
                    <a:pos x="47" y="23"/>
                  </a:cxn>
                </a:cxnLst>
                <a:rect l="0" t="0" r="r" b="b"/>
                <a:pathLst>
                  <a:path w="47" h="47">
                    <a:moveTo>
                      <a:pt x="47" y="23"/>
                    </a:moveTo>
                    <a:cubicBezTo>
                      <a:pt x="47" y="30"/>
                      <a:pt x="45" y="35"/>
                      <a:pt x="40" y="40"/>
                    </a:cubicBezTo>
                    <a:cubicBezTo>
                      <a:pt x="35" y="45"/>
                      <a:pt x="30" y="47"/>
                      <a:pt x="24" y="47"/>
                    </a:cubicBezTo>
                    <a:cubicBezTo>
                      <a:pt x="17" y="47"/>
                      <a:pt x="11" y="45"/>
                      <a:pt x="7" y="40"/>
                    </a:cubicBezTo>
                    <a:cubicBezTo>
                      <a:pt x="2" y="35"/>
                      <a:pt x="0" y="30"/>
                      <a:pt x="0" y="23"/>
                    </a:cubicBezTo>
                    <a:cubicBezTo>
                      <a:pt x="0" y="17"/>
                      <a:pt x="2" y="11"/>
                      <a:pt x="7" y="6"/>
                    </a:cubicBezTo>
                    <a:cubicBezTo>
                      <a:pt x="11" y="2"/>
                      <a:pt x="17" y="0"/>
                      <a:pt x="24" y="0"/>
                    </a:cubicBezTo>
                    <a:cubicBezTo>
                      <a:pt x="30" y="0"/>
                      <a:pt x="35" y="2"/>
                      <a:pt x="40" y="6"/>
                    </a:cubicBezTo>
                    <a:cubicBezTo>
                      <a:pt x="45" y="11"/>
                      <a:pt x="47" y="17"/>
                      <a:pt x="47" y="23"/>
                    </a:cubicBezTo>
                    <a:close/>
                  </a:path>
                </a:pathLst>
              </a:custGeom>
              <a:solidFill>
                <a:srgbClr val="0588DB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103162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p:grpSp>
        <p:sp>
          <p:nvSpPr>
            <p:cNvPr id="171" name="Arc 140">
              <a:extLst>
                <a:ext uri="{FF2B5EF4-FFF2-40B4-BE49-F238E27FC236}">
                  <a16:creationId xmlns:a16="http://schemas.microsoft.com/office/drawing/2014/main" id="{B40631B9-00AE-4024-B2A9-E033F90F2CAC}"/>
                </a:ext>
              </a:extLst>
            </p:cNvPr>
            <p:cNvSpPr/>
            <p:nvPr/>
          </p:nvSpPr>
          <p:spPr>
            <a:xfrm>
              <a:off x="21047" y="1304396"/>
              <a:ext cx="3346370" cy="3346368"/>
            </a:xfrm>
            <a:prstGeom prst="arc">
              <a:avLst>
                <a:gd name="adj1" fmla="val 16200000"/>
                <a:gd name="adj2" fmla="val 5686778"/>
              </a:avLst>
            </a:prstGeom>
            <a:noFill/>
            <a:ln w="190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sp>
          <p:nvSpPr>
            <p:cNvPr id="172" name="Oval 142">
              <a:extLst>
                <a:ext uri="{FF2B5EF4-FFF2-40B4-BE49-F238E27FC236}">
                  <a16:creationId xmlns:a16="http://schemas.microsoft.com/office/drawing/2014/main" id="{3F60BF06-7A0D-4FA3-A7F0-83971F1038DB}"/>
                </a:ext>
              </a:extLst>
            </p:cNvPr>
            <p:cNvSpPr/>
            <p:nvPr/>
          </p:nvSpPr>
          <p:spPr>
            <a:xfrm>
              <a:off x="1487623" y="1100867"/>
              <a:ext cx="359314" cy="359314"/>
            </a:xfrm>
            <a:prstGeom prst="ellipse">
              <a:avLst/>
            </a:prstGeom>
            <a:solidFill>
              <a:srgbClr val="0476B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sp>
          <p:nvSpPr>
            <p:cNvPr id="173" name="Oval 143">
              <a:extLst>
                <a:ext uri="{FF2B5EF4-FFF2-40B4-BE49-F238E27FC236}">
                  <a16:creationId xmlns:a16="http://schemas.microsoft.com/office/drawing/2014/main" id="{12E74B2D-8789-4F30-8A59-20BF63AF2549}"/>
                </a:ext>
              </a:extLst>
            </p:cNvPr>
            <p:cNvSpPr/>
            <p:nvPr/>
          </p:nvSpPr>
          <p:spPr>
            <a:xfrm>
              <a:off x="2586577" y="1521152"/>
              <a:ext cx="359314" cy="359314"/>
            </a:xfrm>
            <a:prstGeom prst="ellipse">
              <a:avLst/>
            </a:prstGeom>
            <a:solidFill>
              <a:srgbClr val="0E5A8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sp>
          <p:nvSpPr>
            <p:cNvPr id="174" name="Oval 144">
              <a:extLst>
                <a:ext uri="{FF2B5EF4-FFF2-40B4-BE49-F238E27FC236}">
                  <a16:creationId xmlns:a16="http://schemas.microsoft.com/office/drawing/2014/main" id="{67F849ED-18E4-46F4-85B3-F3F9DF50824E}"/>
                </a:ext>
              </a:extLst>
            </p:cNvPr>
            <p:cNvSpPr/>
            <p:nvPr/>
          </p:nvSpPr>
          <p:spPr>
            <a:xfrm>
              <a:off x="3118153" y="2293514"/>
              <a:ext cx="359314" cy="359314"/>
            </a:xfrm>
            <a:prstGeom prst="ellipse">
              <a:avLst/>
            </a:prstGeom>
            <a:solidFill>
              <a:srgbClr val="32ACFA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sp>
          <p:nvSpPr>
            <p:cNvPr id="175" name="Oval 145">
              <a:extLst>
                <a:ext uri="{FF2B5EF4-FFF2-40B4-BE49-F238E27FC236}">
                  <a16:creationId xmlns:a16="http://schemas.microsoft.com/office/drawing/2014/main" id="{F830517E-CDC9-481B-A434-A7C56DADDABE}"/>
                </a:ext>
              </a:extLst>
            </p:cNvPr>
            <p:cNvSpPr/>
            <p:nvPr/>
          </p:nvSpPr>
          <p:spPr>
            <a:xfrm>
              <a:off x="3131825" y="3252007"/>
              <a:ext cx="359314" cy="359314"/>
            </a:xfrm>
            <a:prstGeom prst="ellipse">
              <a:avLst/>
            </a:prstGeom>
            <a:solidFill>
              <a:srgbClr val="A1A1A1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sp>
          <p:nvSpPr>
            <p:cNvPr id="176" name="Oval 146">
              <a:extLst>
                <a:ext uri="{FF2B5EF4-FFF2-40B4-BE49-F238E27FC236}">
                  <a16:creationId xmlns:a16="http://schemas.microsoft.com/office/drawing/2014/main" id="{9423F92B-5F2C-4627-985F-110FBDD0FA48}"/>
                </a:ext>
              </a:extLst>
            </p:cNvPr>
            <p:cNvSpPr/>
            <p:nvPr/>
          </p:nvSpPr>
          <p:spPr>
            <a:xfrm>
              <a:off x="2484476" y="4127139"/>
              <a:ext cx="359314" cy="359314"/>
            </a:xfrm>
            <a:prstGeom prst="ellipse">
              <a:avLst/>
            </a:prstGeom>
            <a:solidFill>
              <a:srgbClr val="0588D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  <p:sp>
          <p:nvSpPr>
            <p:cNvPr id="177" name="Oval 148">
              <a:extLst>
                <a:ext uri="{FF2B5EF4-FFF2-40B4-BE49-F238E27FC236}">
                  <a16:creationId xmlns:a16="http://schemas.microsoft.com/office/drawing/2014/main" id="{55D7B0FF-662A-4095-96DD-53C5AB1CE02E}"/>
                </a:ext>
              </a:extLst>
            </p:cNvPr>
            <p:cNvSpPr/>
            <p:nvPr/>
          </p:nvSpPr>
          <p:spPr>
            <a:xfrm>
              <a:off x="1487623" y="4471107"/>
              <a:ext cx="359314" cy="359314"/>
            </a:xfrm>
            <a:prstGeom prst="ellipse">
              <a:avLst/>
            </a:prstGeom>
            <a:solidFill>
              <a:srgbClr val="52525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0316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835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  <p:bldP spid="154" grpId="0"/>
      <p:bldP spid="156" grpId="0"/>
      <p:bldP spid="15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4" descr="fon">
            <a:extLst>
              <a:ext uri="{FF2B5EF4-FFF2-40B4-BE49-F238E27FC236}">
                <a16:creationId xmlns:a16="http://schemas.microsoft.com/office/drawing/2014/main" id="{6133627F-D7B6-45DF-B2F9-4B9783885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09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E018A807-2993-491D-9552-9C6218E31A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23" y="33954"/>
            <a:ext cx="1551229" cy="514418"/>
          </a:xfrm>
          <a:prstGeom prst="rect">
            <a:avLst/>
          </a:prstGeom>
        </p:spPr>
      </p:pic>
      <p:sp>
        <p:nvSpPr>
          <p:cNvPr id="110" name="Text Box 34">
            <a:extLst>
              <a:ext uri="{FF2B5EF4-FFF2-40B4-BE49-F238E27FC236}">
                <a16:creationId xmlns:a16="http://schemas.microsoft.com/office/drawing/2014/main" id="{BC9CA1CC-D6E3-4C2A-921E-C9267501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41" y="108383"/>
            <a:ext cx="44559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Перспективы и сценарий развития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111" name="Text Box 34">
            <a:extLst>
              <a:ext uri="{FF2B5EF4-FFF2-40B4-BE49-F238E27FC236}">
                <a16:creationId xmlns:a16="http://schemas.microsoft.com/office/drawing/2014/main" id="{7B7079E8-9953-49CE-95A9-DCA331A8B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786" y="128857"/>
            <a:ext cx="257160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Помощник учителя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91" name="TextBox 19">
            <a:extLst>
              <a:ext uri="{FF2B5EF4-FFF2-40B4-BE49-F238E27FC236}">
                <a16:creationId xmlns:a16="http://schemas.microsoft.com/office/drawing/2014/main" id="{E13FB06C-9991-48B5-BDDC-29AEF82B5A21}"/>
              </a:ext>
            </a:extLst>
          </p:cNvPr>
          <p:cNvSpPr txBox="1"/>
          <p:nvPr/>
        </p:nvSpPr>
        <p:spPr>
          <a:xfrm>
            <a:off x="680895" y="1551392"/>
            <a:ext cx="5053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7444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74887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6233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49779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3722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24671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1211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9955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>
                <a:solidFill>
                  <a:srgbClr val="2C3C43"/>
                </a:solidFill>
                <a:latin typeface="Open Sans Light"/>
              </a:rPr>
              <a:t>Новый интерфейс</a:t>
            </a:r>
          </a:p>
        </p:txBody>
      </p:sp>
      <p:sp>
        <p:nvSpPr>
          <p:cNvPr id="92" name="Rectangle 25">
            <a:extLst>
              <a:ext uri="{FF2B5EF4-FFF2-40B4-BE49-F238E27FC236}">
                <a16:creationId xmlns:a16="http://schemas.microsoft.com/office/drawing/2014/main" id="{CEBE7BF0-F68D-44B8-928E-D3938C6B3895}"/>
              </a:ext>
            </a:extLst>
          </p:cNvPr>
          <p:cNvSpPr/>
          <p:nvPr/>
        </p:nvSpPr>
        <p:spPr>
          <a:xfrm>
            <a:off x="150169" y="1529611"/>
            <a:ext cx="497532" cy="474450"/>
          </a:xfrm>
          <a:prstGeom prst="rect">
            <a:avLst/>
          </a:prstGeom>
          <a:solidFill>
            <a:srgbClr val="286D9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6F8F8"/>
                </a:solidFill>
                <a:effectLst/>
                <a:uLnTx/>
                <a:uFillTx/>
                <a:latin typeface="Roboto Regular" charset="0"/>
                <a:ea typeface="+mn-ea"/>
                <a:cs typeface="+mn-cs"/>
              </a:rPr>
              <a:t>1</a:t>
            </a:r>
          </a:p>
        </p:txBody>
      </p:sp>
      <p:pic>
        <p:nvPicPr>
          <p:cNvPr id="94" name="Picture 2" descr="https://i.pinimg.com/736x/f5/12/84/f512844474d0a4cb4d1e52f3aa43c410.jpg">
            <a:extLst>
              <a:ext uri="{FF2B5EF4-FFF2-40B4-BE49-F238E27FC236}">
                <a16:creationId xmlns:a16="http://schemas.microsoft.com/office/drawing/2014/main" id="{0A25B6EF-378D-42D1-A4FF-D82C095597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9" t="14719" r="11011" b="21026"/>
          <a:stretch/>
        </p:blipFill>
        <p:spPr bwMode="auto">
          <a:xfrm>
            <a:off x="5434735" y="1509613"/>
            <a:ext cx="3430827" cy="241782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8003DDB7-5FF1-4983-A869-E7AF34EA2909}"/>
              </a:ext>
            </a:extLst>
          </p:cNvPr>
          <p:cNvSpPr/>
          <p:nvPr/>
        </p:nvSpPr>
        <p:spPr>
          <a:xfrm>
            <a:off x="-27709" y="2004061"/>
            <a:ext cx="8963891" cy="1371730"/>
          </a:xfrm>
          <a:prstGeom prst="rect">
            <a:avLst/>
          </a:prstGeom>
          <a:gradFill flip="none" rotWithShape="1">
            <a:gsLst>
              <a:gs pos="0">
                <a:srgbClr val="E1EEF7"/>
              </a:gs>
              <a:gs pos="59000">
                <a:sysClr val="window" lastClr="FFFFFF">
                  <a:alpha val="60000"/>
                </a:sys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3" name="Прямоугольник 92">
            <a:extLst>
              <a:ext uri="{FF2B5EF4-FFF2-40B4-BE49-F238E27FC236}">
                <a16:creationId xmlns:a16="http://schemas.microsoft.com/office/drawing/2014/main" id="{646B4D81-A54D-45B1-BF83-DF0E3099E230}"/>
              </a:ext>
            </a:extLst>
          </p:cNvPr>
          <p:cNvSpPr/>
          <p:nvPr/>
        </p:nvSpPr>
        <p:spPr>
          <a:xfrm>
            <a:off x="619991" y="2111136"/>
            <a:ext cx="82583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Доработка реализованного интерфейса, </a:t>
            </a:r>
            <a:b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внедрение более легкого и технологичного </a:t>
            </a:r>
            <a:b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дизайна.</a:t>
            </a:r>
          </a:p>
        </p:txBody>
      </p:sp>
      <p:sp>
        <p:nvSpPr>
          <p:cNvPr id="97" name="Rectangle 29">
            <a:extLst>
              <a:ext uri="{FF2B5EF4-FFF2-40B4-BE49-F238E27FC236}">
                <a16:creationId xmlns:a16="http://schemas.microsoft.com/office/drawing/2014/main" id="{41005A0C-DF3A-465F-8964-DF6B2662AC51}"/>
              </a:ext>
            </a:extLst>
          </p:cNvPr>
          <p:cNvSpPr/>
          <p:nvPr/>
        </p:nvSpPr>
        <p:spPr>
          <a:xfrm>
            <a:off x="152401" y="4096366"/>
            <a:ext cx="492198" cy="517365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r>
              <a:rPr lang="en-US" sz="2000" kern="0" dirty="0">
                <a:solidFill>
                  <a:srgbClr val="F6F8F8"/>
                </a:solidFill>
                <a:latin typeface="Roboto Regular" charset="0"/>
              </a:rPr>
              <a:t>2</a:t>
            </a:r>
          </a:p>
        </p:txBody>
      </p:sp>
      <p:sp>
        <p:nvSpPr>
          <p:cNvPr id="99" name="TextBox 19">
            <a:extLst>
              <a:ext uri="{FF2B5EF4-FFF2-40B4-BE49-F238E27FC236}">
                <a16:creationId xmlns:a16="http://schemas.microsoft.com/office/drawing/2014/main" id="{7391721A-83A1-40CE-9EE2-BDEA1E3C6E56}"/>
              </a:ext>
            </a:extLst>
          </p:cNvPr>
          <p:cNvSpPr txBox="1"/>
          <p:nvPr/>
        </p:nvSpPr>
        <p:spPr>
          <a:xfrm>
            <a:off x="644599" y="4021777"/>
            <a:ext cx="7148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7444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74887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6233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49779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3722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24671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1211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9955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>
                <a:solidFill>
                  <a:srgbClr val="2C3C43"/>
                </a:solidFill>
                <a:latin typeface="Open Sans Light"/>
              </a:rPr>
              <a:t>Интеграция со сторонними сервисами</a:t>
            </a:r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53D18D95-8613-42C9-AE76-E4C866A8AEB1}"/>
              </a:ext>
            </a:extLst>
          </p:cNvPr>
          <p:cNvSpPr/>
          <p:nvPr/>
        </p:nvSpPr>
        <p:spPr>
          <a:xfrm>
            <a:off x="0" y="4557973"/>
            <a:ext cx="8963891" cy="1371730"/>
          </a:xfrm>
          <a:prstGeom prst="rect">
            <a:avLst/>
          </a:prstGeom>
          <a:gradFill flip="none" rotWithShape="1">
            <a:gsLst>
              <a:gs pos="0">
                <a:srgbClr val="E1EEF7"/>
              </a:gs>
              <a:gs pos="59000">
                <a:sysClr val="window" lastClr="FFFFFF">
                  <a:alpha val="60000"/>
                </a:sys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54327DE5-9692-4DC7-9444-1F4C0A5AC073}"/>
              </a:ext>
            </a:extLst>
          </p:cNvPr>
          <p:cNvSpPr/>
          <p:nvPr/>
        </p:nvSpPr>
        <p:spPr>
          <a:xfrm>
            <a:off x="647700" y="4665048"/>
            <a:ext cx="82583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Внедрение взаимодействия с веб-сервисами учета успеваемости учеников, посещаемости, иными профильными сервисами, доступ к которым предоставляется платформой МЭШ и Департаментом образования г. Москвы.</a:t>
            </a:r>
          </a:p>
        </p:txBody>
      </p:sp>
    </p:spTree>
    <p:extLst>
      <p:ext uri="{BB962C8B-B14F-4D97-AF65-F5344CB8AC3E}">
        <p14:creationId xmlns:p14="http://schemas.microsoft.com/office/powerpoint/2010/main" val="4010408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4" descr="fon">
            <a:extLst>
              <a:ext uri="{FF2B5EF4-FFF2-40B4-BE49-F238E27FC236}">
                <a16:creationId xmlns:a16="http://schemas.microsoft.com/office/drawing/2014/main" id="{6133627F-D7B6-45DF-B2F9-4B9783885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09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E018A807-2993-491D-9552-9C6218E31A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23" y="33954"/>
            <a:ext cx="1551229" cy="514418"/>
          </a:xfrm>
          <a:prstGeom prst="rect">
            <a:avLst/>
          </a:prstGeom>
        </p:spPr>
      </p:pic>
      <p:sp>
        <p:nvSpPr>
          <p:cNvPr id="111" name="Text Box 34">
            <a:extLst>
              <a:ext uri="{FF2B5EF4-FFF2-40B4-BE49-F238E27FC236}">
                <a16:creationId xmlns:a16="http://schemas.microsoft.com/office/drawing/2014/main" id="{7B7079E8-9953-49CE-95A9-DCA331A8B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786" y="128857"/>
            <a:ext cx="257160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Помощник учителя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21" name="Picture 4" descr="https://blog.click.ru/wp-content/uploads/2019/01/chat-bot-na-sajte-zachem-sozdavat-komu-ispolzovat-i-kak-nastroit-1.jpg">
            <a:extLst>
              <a:ext uri="{FF2B5EF4-FFF2-40B4-BE49-F238E27FC236}">
                <a16:creationId xmlns:a16="http://schemas.microsoft.com/office/drawing/2014/main" id="{23C24B04-5545-4A51-B65D-FF8F0B74F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147" y="3395818"/>
            <a:ext cx="3310927" cy="214668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19">
            <a:extLst>
              <a:ext uri="{FF2B5EF4-FFF2-40B4-BE49-F238E27FC236}">
                <a16:creationId xmlns:a16="http://schemas.microsoft.com/office/drawing/2014/main" id="{33A228E4-3CD3-42EF-A3DB-769E901A85FA}"/>
              </a:ext>
            </a:extLst>
          </p:cNvPr>
          <p:cNvSpPr txBox="1"/>
          <p:nvPr/>
        </p:nvSpPr>
        <p:spPr>
          <a:xfrm>
            <a:off x="680895" y="1551392"/>
            <a:ext cx="7420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7444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74887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26233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4349779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3722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524671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612115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699558" algn="l" defTabSz="1087444" rtl="0" eaLnBrk="1" latinLnBrk="0" hangingPunct="1"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b="1" dirty="0">
                <a:solidFill>
                  <a:srgbClr val="2C3C43"/>
                </a:solidFill>
                <a:latin typeface="Open Sans Light"/>
                <a:cs typeface="Open Sans Light"/>
              </a:rPr>
              <a:t>Автоматизация формирования и рассылки документов</a:t>
            </a:r>
          </a:p>
        </p:txBody>
      </p:sp>
      <p:sp>
        <p:nvSpPr>
          <p:cNvPr id="23" name="Rectangle 25">
            <a:extLst>
              <a:ext uri="{FF2B5EF4-FFF2-40B4-BE49-F238E27FC236}">
                <a16:creationId xmlns:a16="http://schemas.microsoft.com/office/drawing/2014/main" id="{AF184E86-D77A-4E42-B315-79C5DFEAAF6A}"/>
              </a:ext>
            </a:extLst>
          </p:cNvPr>
          <p:cNvSpPr/>
          <p:nvPr/>
        </p:nvSpPr>
        <p:spPr>
          <a:xfrm>
            <a:off x="150169" y="1529611"/>
            <a:ext cx="497532" cy="474450"/>
          </a:xfrm>
          <a:prstGeom prst="rect">
            <a:avLst/>
          </a:prstGeom>
          <a:solidFill>
            <a:srgbClr val="2E83C3">
              <a:lumMod val="40000"/>
              <a:lumOff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F6F8F8"/>
                </a:solidFill>
                <a:effectLst/>
                <a:uLnTx/>
                <a:uFillTx/>
                <a:latin typeface="Roboto Regular" charset="0"/>
              </a:rPr>
              <a:t>3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6F8F8"/>
              </a:solidFill>
              <a:effectLst/>
              <a:uLnTx/>
              <a:uFillTx/>
              <a:latin typeface="Roboto Regular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3FF3E88-C35C-4B00-9A6E-91F39166EBD3}"/>
              </a:ext>
            </a:extLst>
          </p:cNvPr>
          <p:cNvSpPr/>
          <p:nvPr/>
        </p:nvSpPr>
        <p:spPr>
          <a:xfrm>
            <a:off x="-27709" y="2004060"/>
            <a:ext cx="9144000" cy="1846045"/>
          </a:xfrm>
          <a:prstGeom prst="rect">
            <a:avLst/>
          </a:prstGeom>
          <a:gradFill flip="none" rotWithShape="1">
            <a:gsLst>
              <a:gs pos="0">
                <a:srgbClr val="E1EEF7"/>
              </a:gs>
              <a:gs pos="59000">
                <a:sysClr val="window" lastClr="FFFFFF">
                  <a:alpha val="60000"/>
                </a:sys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10843DF7-FB58-4AA4-B415-8B2ADE20AC66}"/>
              </a:ext>
            </a:extLst>
          </p:cNvPr>
          <p:cNvSpPr/>
          <p:nvPr/>
        </p:nvSpPr>
        <p:spPr>
          <a:xfrm>
            <a:off x="647700" y="2051555"/>
            <a:ext cx="8143374" cy="1723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Создание функционала, реализующего формирование документов на основе шаблонов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MS Office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 с использованием данных классных журналов.</a:t>
            </a:r>
          </a:p>
          <a:p>
            <a:pPr>
              <a:lnSpc>
                <a:spcPct val="120000"/>
              </a:lnSpc>
            </a:pP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Последующая рассылка сформированных документов (как пакетная, так и единичная) на 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e-mail</a:t>
            </a:r>
            <a:r>
              <a:rPr lang="ru-RU" dirty="0">
                <a:solidFill>
                  <a:srgbClr val="202122"/>
                </a:solidFill>
                <a:latin typeface="Arial" panose="020B0604020202020204" pitchFamily="34" charset="0"/>
              </a:rPr>
              <a:t>, имеющиеся в классных журналах.</a:t>
            </a:r>
          </a:p>
        </p:txBody>
      </p:sp>
      <p:sp>
        <p:nvSpPr>
          <p:cNvPr id="26" name="Text Box 34">
            <a:extLst>
              <a:ext uri="{FF2B5EF4-FFF2-40B4-BE49-F238E27FC236}">
                <a16:creationId xmlns:a16="http://schemas.microsoft.com/office/drawing/2014/main" id="{F9FC0842-F82E-42E0-A1EF-3A91B078B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41" y="108383"/>
            <a:ext cx="445590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Перспективы и сценарий развития</a:t>
            </a:r>
            <a:endParaRPr lang="en-US" sz="2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782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4" descr="fon">
            <a:extLst>
              <a:ext uri="{FF2B5EF4-FFF2-40B4-BE49-F238E27FC236}">
                <a16:creationId xmlns:a16="http://schemas.microsoft.com/office/drawing/2014/main" id="{6133627F-D7B6-45DF-B2F9-4B9783885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09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E018A807-2993-491D-9552-9C6218E31A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23" y="33954"/>
            <a:ext cx="1551229" cy="514418"/>
          </a:xfrm>
          <a:prstGeom prst="rect">
            <a:avLst/>
          </a:prstGeom>
        </p:spPr>
      </p:pic>
      <p:sp>
        <p:nvSpPr>
          <p:cNvPr id="110" name="Text Box 34">
            <a:extLst>
              <a:ext uri="{FF2B5EF4-FFF2-40B4-BE49-F238E27FC236}">
                <a16:creationId xmlns:a16="http://schemas.microsoft.com/office/drawing/2014/main" id="{BC9CA1CC-D6E3-4C2A-921E-C9267501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41" y="108383"/>
            <a:ext cx="237757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Экранные формы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111" name="Text Box 34">
            <a:extLst>
              <a:ext uri="{FF2B5EF4-FFF2-40B4-BE49-F238E27FC236}">
                <a16:creationId xmlns:a16="http://schemas.microsoft.com/office/drawing/2014/main" id="{7B7079E8-9953-49CE-95A9-DCA331A8B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786" y="128857"/>
            <a:ext cx="257160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Помощник учителя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8577FC-3007-4768-8CCE-B59241144B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238" y="1983636"/>
            <a:ext cx="4609524" cy="1704762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48C1F2D-89AD-4313-B2C2-18DBA0963419}"/>
              </a:ext>
            </a:extLst>
          </p:cNvPr>
          <p:cNvSpPr/>
          <p:nvPr/>
        </p:nvSpPr>
        <p:spPr>
          <a:xfrm>
            <a:off x="374761" y="1292991"/>
            <a:ext cx="37849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286D9F"/>
                </a:solidFill>
                <a:latin typeface="Trebuchet MS" panose="020B0603020202020204"/>
                <a:ea typeface="DIN 2014 Light" panose="020B0404020202020204" pitchFamily="34" charset="-52"/>
              </a:rPr>
              <a:t>Авторизация</a:t>
            </a:r>
          </a:p>
        </p:txBody>
      </p:sp>
    </p:spTree>
    <p:extLst>
      <p:ext uri="{BB962C8B-B14F-4D97-AF65-F5344CB8AC3E}">
        <p14:creationId xmlns:p14="http://schemas.microsoft.com/office/powerpoint/2010/main" val="1885232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4" descr="fon">
            <a:extLst>
              <a:ext uri="{FF2B5EF4-FFF2-40B4-BE49-F238E27FC236}">
                <a16:creationId xmlns:a16="http://schemas.microsoft.com/office/drawing/2014/main" id="{6133627F-D7B6-45DF-B2F9-4B9783885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09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E018A807-2993-491D-9552-9C6218E31A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23" y="33954"/>
            <a:ext cx="1551229" cy="514418"/>
          </a:xfrm>
          <a:prstGeom prst="rect">
            <a:avLst/>
          </a:prstGeom>
        </p:spPr>
      </p:pic>
      <p:sp>
        <p:nvSpPr>
          <p:cNvPr id="110" name="Text Box 34">
            <a:extLst>
              <a:ext uri="{FF2B5EF4-FFF2-40B4-BE49-F238E27FC236}">
                <a16:creationId xmlns:a16="http://schemas.microsoft.com/office/drawing/2014/main" id="{BC9CA1CC-D6E3-4C2A-921E-C9267501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41" y="108383"/>
            <a:ext cx="237757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Экранные формы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111" name="Text Box 34">
            <a:extLst>
              <a:ext uri="{FF2B5EF4-FFF2-40B4-BE49-F238E27FC236}">
                <a16:creationId xmlns:a16="http://schemas.microsoft.com/office/drawing/2014/main" id="{7B7079E8-9953-49CE-95A9-DCA331A8B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786" y="128857"/>
            <a:ext cx="257160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Помощник учителя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8F9730-757C-42B4-AC93-AA86FDFA77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762" y="1919476"/>
            <a:ext cx="4590476" cy="3019048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DD71902-1914-4B33-8462-282C50B8361F}"/>
              </a:ext>
            </a:extLst>
          </p:cNvPr>
          <p:cNvSpPr/>
          <p:nvPr/>
        </p:nvSpPr>
        <p:spPr>
          <a:xfrm>
            <a:off x="374761" y="1292991"/>
            <a:ext cx="37849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286D9F"/>
                </a:solidFill>
                <a:latin typeface="Trebuchet MS" panose="020B0603020202020204"/>
                <a:ea typeface="DIN 2014 Light" panose="020B0404020202020204" pitchFamily="34" charset="-52"/>
              </a:rPr>
              <a:t>Создание аккаунта</a:t>
            </a:r>
          </a:p>
        </p:txBody>
      </p:sp>
    </p:spTree>
    <p:extLst>
      <p:ext uri="{BB962C8B-B14F-4D97-AF65-F5344CB8AC3E}">
        <p14:creationId xmlns:p14="http://schemas.microsoft.com/office/powerpoint/2010/main" val="72501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4" descr="fon">
            <a:extLst>
              <a:ext uri="{FF2B5EF4-FFF2-40B4-BE49-F238E27FC236}">
                <a16:creationId xmlns:a16="http://schemas.microsoft.com/office/drawing/2014/main" id="{6133627F-D7B6-45DF-B2F9-4B9783885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09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E018A807-2993-491D-9552-9C6218E31A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23" y="33954"/>
            <a:ext cx="1551229" cy="514418"/>
          </a:xfrm>
          <a:prstGeom prst="rect">
            <a:avLst/>
          </a:prstGeom>
        </p:spPr>
      </p:pic>
      <p:sp>
        <p:nvSpPr>
          <p:cNvPr id="110" name="Text Box 34">
            <a:extLst>
              <a:ext uri="{FF2B5EF4-FFF2-40B4-BE49-F238E27FC236}">
                <a16:creationId xmlns:a16="http://schemas.microsoft.com/office/drawing/2014/main" id="{BC9CA1CC-D6E3-4C2A-921E-C9267501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41" y="108383"/>
            <a:ext cx="237757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Экранные формы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111" name="Text Box 34">
            <a:extLst>
              <a:ext uri="{FF2B5EF4-FFF2-40B4-BE49-F238E27FC236}">
                <a16:creationId xmlns:a16="http://schemas.microsoft.com/office/drawing/2014/main" id="{7B7079E8-9953-49CE-95A9-DCA331A8B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786" y="128857"/>
            <a:ext cx="257160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Помощник учителя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7CFF03-3494-48D5-B04D-BF6BDAC9CD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14" y="1455400"/>
            <a:ext cx="8490971" cy="4276735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192D575-28F0-411E-AAE1-E377A8D1CA84}"/>
              </a:ext>
            </a:extLst>
          </p:cNvPr>
          <p:cNvSpPr/>
          <p:nvPr/>
        </p:nvSpPr>
        <p:spPr>
          <a:xfrm>
            <a:off x="326514" y="916130"/>
            <a:ext cx="37849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286D9F"/>
                </a:solidFill>
                <a:latin typeface="Trebuchet MS" panose="020B0603020202020204"/>
                <a:ea typeface="DIN 2014 Light" panose="020B0404020202020204" pitchFamily="34" charset="-52"/>
              </a:rPr>
              <a:t>Основная экранная форма</a:t>
            </a:r>
          </a:p>
        </p:txBody>
      </p:sp>
    </p:spTree>
    <p:extLst>
      <p:ext uri="{BB962C8B-B14F-4D97-AF65-F5344CB8AC3E}">
        <p14:creationId xmlns:p14="http://schemas.microsoft.com/office/powerpoint/2010/main" val="2143981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4" descr="fon">
            <a:extLst>
              <a:ext uri="{FF2B5EF4-FFF2-40B4-BE49-F238E27FC236}">
                <a16:creationId xmlns:a16="http://schemas.microsoft.com/office/drawing/2014/main" id="{6133627F-D7B6-45DF-B2F9-4B9783885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09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E018A807-2993-491D-9552-9C6218E31A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623" y="33954"/>
            <a:ext cx="1551229" cy="514418"/>
          </a:xfrm>
          <a:prstGeom prst="rect">
            <a:avLst/>
          </a:prstGeom>
        </p:spPr>
      </p:pic>
      <p:sp>
        <p:nvSpPr>
          <p:cNvPr id="110" name="Text Box 34">
            <a:extLst>
              <a:ext uri="{FF2B5EF4-FFF2-40B4-BE49-F238E27FC236}">
                <a16:creationId xmlns:a16="http://schemas.microsoft.com/office/drawing/2014/main" id="{BC9CA1CC-D6E3-4C2A-921E-C9267501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41" y="108383"/>
            <a:ext cx="237757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Экранные формы</a:t>
            </a:r>
            <a:endParaRPr lang="en-US" sz="2200" b="1" dirty="0">
              <a:solidFill>
                <a:schemeClr val="bg1"/>
              </a:solidFill>
            </a:endParaRPr>
          </a:p>
        </p:txBody>
      </p:sp>
      <p:sp>
        <p:nvSpPr>
          <p:cNvPr id="111" name="Text Box 34">
            <a:extLst>
              <a:ext uri="{FF2B5EF4-FFF2-40B4-BE49-F238E27FC236}">
                <a16:creationId xmlns:a16="http://schemas.microsoft.com/office/drawing/2014/main" id="{7B7079E8-9953-49CE-95A9-DCA331A8B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786" y="128857"/>
            <a:ext cx="257160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ru-RU" sz="2200" b="1" dirty="0">
                <a:solidFill>
                  <a:schemeClr val="bg1"/>
                </a:solidFill>
              </a:rPr>
              <a:t>Помощник учителя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09D376-43A0-41DF-B600-F825982AD6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809" y="1852809"/>
            <a:ext cx="4752381" cy="3152381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500" dist="50800" dir="5400000" sy="-100000" algn="bl" rotWithShape="0"/>
          </a:effec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D3392D1-E7A5-44CB-865F-1AF146C5990F}"/>
              </a:ext>
            </a:extLst>
          </p:cNvPr>
          <p:cNvSpPr/>
          <p:nvPr/>
        </p:nvSpPr>
        <p:spPr>
          <a:xfrm>
            <a:off x="374760" y="1292991"/>
            <a:ext cx="58537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rgbClr val="286D9F"/>
                </a:solidFill>
                <a:latin typeface="Trebuchet MS" panose="020B0603020202020204"/>
                <a:ea typeface="DIN 2014 Light" panose="020B0404020202020204" pitchFamily="34" charset="-52"/>
              </a:rPr>
              <a:t>Создание, редактирование записи</a:t>
            </a:r>
          </a:p>
        </p:txBody>
      </p:sp>
    </p:spTree>
    <p:extLst>
      <p:ext uri="{BB962C8B-B14F-4D97-AF65-F5344CB8AC3E}">
        <p14:creationId xmlns:p14="http://schemas.microsoft.com/office/powerpoint/2010/main" val="24602466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295</Words>
  <Application>Microsoft Office PowerPoint</Application>
  <PresentationFormat>Экран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Open Sans Light</vt:lpstr>
      <vt:lpstr>Roboto Regular</vt:lpstr>
      <vt:lpstr>Trebuchet MS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P.s. В 2021 году была создана web-версия приложения, с уменьшенной функциональностью (не было доски для рисования) и произведена интеграция с desktop-версией.  WEB версия была разработана в команде с Ксенией Сушилиной. https://vk.com/keysi1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nemovamv</dc:creator>
  <cp:lastModifiedBy>Николай Немов</cp:lastModifiedBy>
  <cp:revision>47</cp:revision>
  <dcterms:created xsi:type="dcterms:W3CDTF">2012-07-31T05:21:42Z</dcterms:created>
  <dcterms:modified xsi:type="dcterms:W3CDTF">2025-03-14T09:10:24Z</dcterms:modified>
</cp:coreProperties>
</file>