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Detecting </a:t>
            </a:r>
            <a:r>
              <a:rPr lang="en-GB" dirty="0" err="1" smtClean="0"/>
              <a:t>Fraudlent</a:t>
            </a:r>
            <a:r>
              <a:rPr lang="en-GB" dirty="0" smtClean="0"/>
              <a:t> </a:t>
            </a:r>
            <a:r>
              <a:rPr lang="en-GB" dirty="0" err="1" smtClean="0"/>
              <a:t>Activites</a:t>
            </a:r>
            <a:r>
              <a:rPr lang="en-GB" dirty="0" smtClean="0"/>
              <a:t> using #ML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09800"/>
            <a:ext cx="7086600" cy="4267200"/>
          </a:xfrm>
        </p:spPr>
        <p:txBody>
          <a:bodyPr/>
          <a:lstStyle/>
          <a:p>
            <a:r>
              <a:rPr lang="en-GB" dirty="0" smtClean="0"/>
              <a:t>Team Name : 4Pandas</a:t>
            </a:r>
          </a:p>
          <a:p>
            <a:r>
              <a:rPr lang="en-GB" dirty="0" smtClean="0"/>
              <a:t>Team Members:</a:t>
            </a:r>
          </a:p>
          <a:p>
            <a:r>
              <a:rPr lang="en-GB" dirty="0" err="1" smtClean="0"/>
              <a:t>Anbarasan</a:t>
            </a:r>
            <a:r>
              <a:rPr lang="en-GB" dirty="0" smtClean="0"/>
              <a:t> B(71004)</a:t>
            </a:r>
          </a:p>
          <a:p>
            <a:r>
              <a:rPr lang="en-GB" dirty="0" err="1" smtClean="0"/>
              <a:t>Arun</a:t>
            </a:r>
            <a:r>
              <a:rPr lang="en-GB" dirty="0" smtClean="0"/>
              <a:t> P(71095)</a:t>
            </a:r>
          </a:p>
          <a:p>
            <a:r>
              <a:rPr lang="en-GB" dirty="0" err="1" smtClean="0"/>
              <a:t>Rakesh</a:t>
            </a:r>
            <a:r>
              <a:rPr lang="en-GB" dirty="0" smtClean="0"/>
              <a:t> HM(71018)</a:t>
            </a:r>
          </a:p>
          <a:p>
            <a:r>
              <a:rPr lang="en-GB" dirty="0" err="1" smtClean="0"/>
              <a:t>Ramesh</a:t>
            </a:r>
            <a:r>
              <a:rPr lang="en-GB" dirty="0" smtClean="0"/>
              <a:t> Mari(70631)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_20170405_0027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16200000">
            <a:off x="1524003" y="-762003"/>
            <a:ext cx="6095998" cy="853440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#Making Predictions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Sorry, couldn’t implement this module.</a:t>
            </a:r>
          </a:p>
          <a:p>
            <a:r>
              <a:rPr lang="en-GB" sz="2400" dirty="0" smtClean="0"/>
              <a:t>In future, we’ll surely implement and use this project as our base to solve other # </a:t>
            </a:r>
            <a:r>
              <a:rPr lang="en-GB" sz="2400" dirty="0" err="1" smtClean="0"/>
              <a:t>MachineLearing</a:t>
            </a:r>
            <a:r>
              <a:rPr lang="en-GB" sz="2400" dirty="0" smtClean="0"/>
              <a:t> Problems.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		 		</a:t>
            </a:r>
            <a:r>
              <a:rPr lang="en-GB" b="1" dirty="0" smtClean="0"/>
              <a:t>Thanks You</a:t>
            </a:r>
          </a:p>
          <a:p>
            <a:pPr>
              <a:buNone/>
            </a:pPr>
            <a:r>
              <a:rPr lang="en-GB" b="1" dirty="0" smtClean="0"/>
              <a:t>				  4Pandas</a:t>
            </a:r>
            <a:endParaRPr lang="en-GB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GB" dirty="0" smtClean="0"/>
              <a:t>About 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sz="1600" b="1" dirty="0" err="1" smtClean="0"/>
              <a:t>Anbu</a:t>
            </a:r>
            <a:r>
              <a:rPr lang="en-US" sz="1600" dirty="0" smtClean="0"/>
              <a:t> - I'm a java developer and have a experience of 1 year.</a:t>
            </a:r>
          </a:p>
          <a:p>
            <a:pPr lvl="1"/>
            <a:r>
              <a:rPr lang="en-US" sz="1600" dirty="0" smtClean="0"/>
              <a:t>I'm very much interested in coding side as well as working in new technology which is </a:t>
            </a:r>
            <a:r>
              <a:rPr lang="en-US" sz="1600" dirty="0" err="1" smtClean="0"/>
              <a:t>inovative</a:t>
            </a:r>
            <a:r>
              <a:rPr lang="en-US" sz="1600" dirty="0" smtClean="0"/>
              <a:t> for future generation.</a:t>
            </a:r>
          </a:p>
          <a:p>
            <a:pPr lvl="1"/>
            <a:r>
              <a:rPr lang="en-US" sz="1600" dirty="0" smtClean="0"/>
              <a:t>This </a:t>
            </a:r>
            <a:r>
              <a:rPr lang="en-US" sz="1600" dirty="0" err="1" smtClean="0"/>
              <a:t>Hackathon</a:t>
            </a:r>
            <a:r>
              <a:rPr lang="en-US" sz="1600" dirty="0" smtClean="0"/>
              <a:t> made me to start learning about </a:t>
            </a:r>
            <a:r>
              <a:rPr lang="en-US" sz="1600" dirty="0" err="1" smtClean="0"/>
              <a:t>Pyhton</a:t>
            </a:r>
            <a:r>
              <a:rPr lang="en-US" sz="1600" dirty="0" smtClean="0"/>
              <a:t> and R-Programming and </a:t>
            </a:r>
            <a:r>
              <a:rPr lang="en-US" sz="1600" dirty="0" smtClean="0"/>
              <a:t>heartily </a:t>
            </a:r>
            <a:r>
              <a:rPr lang="en-US" sz="1600" dirty="0" smtClean="0"/>
              <a:t>thanks to </a:t>
            </a:r>
            <a:r>
              <a:rPr lang="en-US" sz="1600" dirty="0" err="1" smtClean="0"/>
              <a:t>Hackathon</a:t>
            </a:r>
            <a:r>
              <a:rPr lang="en-US" sz="1600" dirty="0" smtClean="0"/>
              <a:t> team for </a:t>
            </a:r>
            <a:r>
              <a:rPr lang="en-US" sz="1600" dirty="0" smtClean="0"/>
              <a:t>encouraging </a:t>
            </a:r>
            <a:r>
              <a:rPr lang="en-US" sz="1600" dirty="0" smtClean="0"/>
              <a:t>us. 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b="1" dirty="0" err="1" smtClean="0"/>
              <a:t>Arun</a:t>
            </a:r>
            <a:r>
              <a:rPr lang="en-US" sz="1600" dirty="0" smtClean="0"/>
              <a:t> </a:t>
            </a:r>
            <a:r>
              <a:rPr lang="en-US" sz="1600" dirty="0" smtClean="0"/>
              <a:t>– </a:t>
            </a:r>
            <a:r>
              <a:rPr lang="en-US" sz="1600" dirty="0" smtClean="0"/>
              <a:t>Currently I am working on Automation selenium. 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/>
              <a:t> </a:t>
            </a:r>
            <a:r>
              <a:rPr lang="en-US" sz="1600" dirty="0" smtClean="0"/>
              <a:t>          -</a:t>
            </a:r>
            <a:r>
              <a:rPr lang="en-US" sz="1600" dirty="0" smtClean="0"/>
              <a:t> As I started working on automation </a:t>
            </a:r>
            <a:r>
              <a:rPr lang="en-US" sz="1600" dirty="0" err="1" smtClean="0"/>
              <a:t>i</a:t>
            </a:r>
            <a:r>
              <a:rPr lang="en-US" sz="1600" dirty="0" smtClean="0"/>
              <a:t> was able to understand the future industry 	and this made me </a:t>
            </a:r>
            <a:r>
              <a:rPr lang="en-US" sz="1600" dirty="0" smtClean="0"/>
              <a:t>thirst</a:t>
            </a:r>
            <a:r>
              <a:rPr lang="en-US" sz="1600" dirty="0" smtClean="0"/>
              <a:t> for Machine </a:t>
            </a:r>
            <a:r>
              <a:rPr lang="en-US" sz="1600" dirty="0" smtClean="0"/>
              <a:t>Learning and R programming,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</a:t>
            </a:r>
          </a:p>
          <a:p>
            <a:r>
              <a:rPr lang="en-US" sz="1600" b="1" dirty="0" smtClean="0"/>
              <a:t>Rakesh</a:t>
            </a:r>
            <a:r>
              <a:rPr lang="en-US" sz="1600" dirty="0" smtClean="0"/>
              <a:t> – Currently working on Oracle Database and JAVA.</a:t>
            </a:r>
          </a:p>
          <a:p>
            <a:pPr lvl="1"/>
            <a:r>
              <a:rPr lang="en-US" sz="1600" dirty="0" smtClean="0"/>
              <a:t>I like to learn and explore new stuff in tech.</a:t>
            </a:r>
          </a:p>
          <a:p>
            <a:pPr lvl="1"/>
            <a:r>
              <a:rPr lang="en-US" sz="1600" dirty="0" smtClean="0"/>
              <a:t> Always there was a part of me, who wanted to change the world and I guess finally with the help of “</a:t>
            </a:r>
            <a:r>
              <a:rPr lang="en-US" sz="1600" dirty="0" err="1" smtClean="0"/>
              <a:t>Hackathone</a:t>
            </a:r>
            <a:r>
              <a:rPr lang="en-US" sz="1600" dirty="0" smtClean="0"/>
              <a:t>” - #Introduction to #</a:t>
            </a:r>
            <a:r>
              <a:rPr lang="en-US" sz="1600" dirty="0" err="1" smtClean="0"/>
              <a:t>MachineLearning</a:t>
            </a:r>
            <a:r>
              <a:rPr lang="en-US" sz="1600" dirty="0" smtClean="0"/>
              <a:t> Using #python, this might become true.</a:t>
            </a:r>
          </a:p>
          <a:p>
            <a:pPr lvl="1"/>
            <a:r>
              <a:rPr lang="en-US" sz="1600" dirty="0" smtClean="0"/>
              <a:t>Hopefully I continue path accordingly.</a:t>
            </a:r>
          </a:p>
          <a:p>
            <a:pPr lvl="1">
              <a:buNone/>
            </a:pPr>
            <a:endParaRPr lang="en-US" sz="1600" dirty="0" smtClean="0"/>
          </a:p>
          <a:p>
            <a:r>
              <a:rPr lang="en-GB" sz="1600" b="1" dirty="0" err="1" smtClean="0"/>
              <a:t>Ramesh</a:t>
            </a:r>
            <a:r>
              <a:rPr lang="en-GB" sz="1600" dirty="0" smtClean="0"/>
              <a:t> - </a:t>
            </a:r>
            <a:r>
              <a:rPr lang="en-US" sz="1600" dirty="0" smtClean="0"/>
              <a:t>Having 3+ years of rich experience in Oracle track,</a:t>
            </a:r>
          </a:p>
          <a:p>
            <a:pPr lvl="1"/>
            <a:r>
              <a:rPr lang="en-US" sz="1600" dirty="0" smtClean="0"/>
              <a:t>Before </a:t>
            </a:r>
            <a:r>
              <a:rPr lang="en-US" sz="1600" dirty="0" err="1" smtClean="0"/>
              <a:t>hackthon</a:t>
            </a:r>
            <a:r>
              <a:rPr lang="en-US" sz="1600" dirty="0" smtClean="0"/>
              <a:t>, I was finding to learn new things, after </a:t>
            </a:r>
            <a:r>
              <a:rPr lang="en-US" sz="1600" dirty="0" smtClean="0"/>
              <a:t>this </a:t>
            </a:r>
            <a:r>
              <a:rPr lang="en-US" sz="1600" dirty="0" err="1" smtClean="0"/>
              <a:t>hackthon</a:t>
            </a:r>
            <a:r>
              <a:rPr lang="en-US" sz="1600" dirty="0" smtClean="0"/>
              <a:t> </a:t>
            </a:r>
            <a:r>
              <a:rPr lang="en-US" sz="1600" dirty="0" smtClean="0"/>
              <a:t>program </a:t>
            </a:r>
            <a:r>
              <a:rPr lang="en-US" sz="1600" smtClean="0"/>
              <a:t>I am </a:t>
            </a:r>
            <a:r>
              <a:rPr lang="en-US" sz="1600" dirty="0" smtClean="0"/>
              <a:t>much interested </a:t>
            </a:r>
            <a:r>
              <a:rPr lang="en-US" sz="1600" smtClean="0"/>
              <a:t>in Python.</a:t>
            </a:r>
            <a:endParaRPr lang="en-US" sz="1600" dirty="0" smtClean="0"/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Master Data 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latin typeface="Browallia New" pitchFamily="34" charset="-34"/>
                <a:cs typeface="Browallia New" pitchFamily="34" charset="-34"/>
              </a:rPr>
              <a:t>Master Data Set is generated using Java.</a:t>
            </a:r>
          </a:p>
          <a:p>
            <a:r>
              <a:rPr lang="en-GB" sz="2400" dirty="0" smtClean="0">
                <a:latin typeface="Browallia New" pitchFamily="34" charset="-34"/>
                <a:cs typeface="Browallia New" pitchFamily="34" charset="-34"/>
              </a:rPr>
              <a:t>Customer ID is generated from 2546001 as reference.</a:t>
            </a:r>
          </a:p>
          <a:p>
            <a:r>
              <a:rPr lang="en-GB" sz="2400" dirty="0" smtClean="0">
                <a:latin typeface="Browallia New" pitchFamily="34" charset="-34"/>
                <a:cs typeface="Browallia New" pitchFamily="34" charset="-34"/>
              </a:rPr>
              <a:t>Customer salary is generated using Random function using the salary range provided from use case provided.</a:t>
            </a:r>
          </a:p>
          <a:p>
            <a:r>
              <a:rPr lang="en-GB" sz="2400" dirty="0" smtClean="0">
                <a:latin typeface="Browallia New" pitchFamily="34" charset="-34"/>
                <a:cs typeface="Browallia New" pitchFamily="34" charset="-34"/>
              </a:rPr>
              <a:t>MasterDataSet.java provides the Master Data Set for the requirement which contain , [</a:t>
            </a:r>
            <a:r>
              <a:rPr lang="en-GB" sz="2400" dirty="0" err="1" smtClean="0">
                <a:latin typeface="Browallia New" pitchFamily="34" charset="-34"/>
                <a:cs typeface="Browallia New" pitchFamily="34" charset="-34"/>
              </a:rPr>
              <a:t>Customer_ID,Customer_Name,Salary</a:t>
            </a:r>
            <a:r>
              <a:rPr lang="en-GB" sz="2400" dirty="0" smtClean="0">
                <a:latin typeface="Browallia New" pitchFamily="34" charset="-34"/>
                <a:cs typeface="Browallia New" pitchFamily="34" charset="-34"/>
              </a:rPr>
              <a:t>]</a:t>
            </a:r>
          </a:p>
          <a:p>
            <a:r>
              <a:rPr lang="en-GB" sz="2400" dirty="0" err="1" smtClean="0">
                <a:latin typeface="Browallia New" pitchFamily="34" charset="-34"/>
                <a:cs typeface="Browallia New" pitchFamily="34" charset="-34"/>
              </a:rPr>
              <a:t>MasterDataDetails</a:t>
            </a:r>
            <a:r>
              <a:rPr lang="en-GB" sz="2400" dirty="0" smtClean="0">
                <a:latin typeface="Browallia New" pitchFamily="34" charset="-34"/>
                <a:cs typeface="Browallia New" pitchFamily="34" charset="-34"/>
              </a:rPr>
              <a:t> file contains the 100 customer details, [100,3].</a:t>
            </a:r>
            <a:endParaRPr lang="en-GB" sz="2400" dirty="0">
              <a:latin typeface="Browallia New" pitchFamily="34" charset="-34"/>
              <a:cs typeface="Browallia New" pitchFamily="34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 Data 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 smtClean="0">
                <a:latin typeface="Browallia New" pitchFamily="34" charset="-34"/>
                <a:cs typeface="Browallia New" pitchFamily="34" charset="-34"/>
              </a:rPr>
              <a:t>Transation</a:t>
            </a:r>
            <a:r>
              <a:rPr lang="en-GB" dirty="0" smtClean="0">
                <a:latin typeface="Browallia New" pitchFamily="34" charset="-34"/>
                <a:cs typeface="Browallia New" pitchFamily="34" charset="-34"/>
              </a:rPr>
              <a:t> </a:t>
            </a:r>
            <a:r>
              <a:rPr lang="en-GB" dirty="0" err="1" smtClean="0">
                <a:latin typeface="Browallia New" pitchFamily="34" charset="-34"/>
                <a:cs typeface="Browallia New" pitchFamily="34" charset="-34"/>
              </a:rPr>
              <a:t>DataSet</a:t>
            </a:r>
            <a:r>
              <a:rPr lang="en-GB" dirty="0" smtClean="0">
                <a:latin typeface="Browallia New" pitchFamily="34" charset="-34"/>
                <a:cs typeface="Browallia New" pitchFamily="34" charset="-34"/>
              </a:rPr>
              <a:t> is generated using Java.</a:t>
            </a:r>
          </a:p>
          <a:p>
            <a:r>
              <a:rPr lang="en-GB" dirty="0" err="1" smtClean="0">
                <a:latin typeface="Browallia New" pitchFamily="34" charset="-34"/>
                <a:cs typeface="Browallia New" pitchFamily="34" charset="-34"/>
              </a:rPr>
              <a:t>GregorianCalendar</a:t>
            </a:r>
            <a:r>
              <a:rPr lang="en-GB" dirty="0" smtClean="0">
                <a:latin typeface="Browallia New" pitchFamily="34" charset="-34"/>
                <a:cs typeface="Browallia New" pitchFamily="34" charset="-34"/>
              </a:rPr>
              <a:t> is used to create the dataset.</a:t>
            </a:r>
          </a:p>
          <a:p>
            <a:r>
              <a:rPr lang="en-GB" dirty="0" smtClean="0">
                <a:latin typeface="Browallia New" pitchFamily="34" charset="-34"/>
                <a:cs typeface="Browallia New" pitchFamily="34" charset="-34"/>
              </a:rPr>
              <a:t>Random function is used to generate Random numbers.</a:t>
            </a:r>
          </a:p>
          <a:p>
            <a:r>
              <a:rPr lang="en-GB" dirty="0" smtClean="0">
                <a:latin typeface="Browallia New" pitchFamily="34" charset="-34"/>
                <a:cs typeface="Browallia New" pitchFamily="34" charset="-34"/>
              </a:rPr>
              <a:t>Since it is a salary account, it is assumed to credit salary on every 1</a:t>
            </a:r>
            <a:r>
              <a:rPr lang="en-GB" baseline="30000" dirty="0" smtClean="0">
                <a:latin typeface="Browallia New" pitchFamily="34" charset="-34"/>
                <a:cs typeface="Browallia New" pitchFamily="34" charset="-34"/>
              </a:rPr>
              <a:t>st</a:t>
            </a:r>
            <a:r>
              <a:rPr lang="en-GB" dirty="0" smtClean="0">
                <a:latin typeface="Browallia New" pitchFamily="34" charset="-34"/>
                <a:cs typeface="Browallia New" pitchFamily="34" charset="-34"/>
              </a:rPr>
              <a:t> of the month.</a:t>
            </a:r>
          </a:p>
          <a:p>
            <a:r>
              <a:rPr lang="en-GB" dirty="0" smtClean="0">
                <a:latin typeface="Browallia New" pitchFamily="34" charset="-34"/>
                <a:cs typeface="Browallia New" pitchFamily="34" charset="-34"/>
              </a:rPr>
              <a:t>A random number is picked in a range 25-20 to consider the total transaction of a single Customer per month.</a:t>
            </a:r>
          </a:p>
          <a:p>
            <a:r>
              <a:rPr lang="en-GB" dirty="0" smtClean="0">
                <a:latin typeface="Browallia New" pitchFamily="34" charset="-34"/>
                <a:cs typeface="Browallia New" pitchFamily="34" charset="-34"/>
              </a:rPr>
              <a:t>The first transaction of every month is considered as Credit(Salary).</a:t>
            </a:r>
          </a:p>
          <a:p>
            <a:r>
              <a:rPr lang="en-GB" dirty="0" err="1" smtClean="0">
                <a:latin typeface="Browallia New" pitchFamily="34" charset="-34"/>
                <a:cs typeface="Browallia New" pitchFamily="34" charset="-34"/>
              </a:rPr>
              <a:t>noOfTxnPerMonth</a:t>
            </a:r>
            <a:r>
              <a:rPr lang="en-GB" dirty="0" smtClean="0">
                <a:latin typeface="Browallia New" pitchFamily="34" charset="-34"/>
                <a:cs typeface="Browallia New" pitchFamily="34" charset="-34"/>
              </a:rPr>
              <a:t> = pickedRandomNumber-1(salary);</a:t>
            </a:r>
          </a:p>
          <a:p>
            <a:r>
              <a:rPr lang="en-GB" dirty="0" err="1" smtClean="0">
                <a:latin typeface="Browallia New" pitchFamily="34" charset="-34"/>
                <a:cs typeface="Browallia New" pitchFamily="34" charset="-34"/>
              </a:rPr>
              <a:t>noOfTxnPerMonth</a:t>
            </a:r>
            <a:r>
              <a:rPr lang="en-GB" dirty="0" smtClean="0">
                <a:latin typeface="Browallia New" pitchFamily="34" charset="-34"/>
                <a:cs typeface="Browallia New" pitchFamily="34" charset="-34"/>
              </a:rPr>
              <a:t> = (</a:t>
            </a:r>
            <a:r>
              <a:rPr lang="en-GB" dirty="0" err="1" smtClean="0">
                <a:latin typeface="Browallia New" pitchFamily="34" charset="-34"/>
                <a:cs typeface="Browallia New" pitchFamily="34" charset="-34"/>
              </a:rPr>
              <a:t>Dr+Cr</a:t>
            </a:r>
            <a:r>
              <a:rPr lang="en-GB" dirty="0" smtClean="0">
                <a:latin typeface="Browallia New" pitchFamily="34" charset="-34"/>
                <a:cs typeface="Browallia New" pitchFamily="34" charset="-34"/>
              </a:rPr>
              <a:t>); //Dr = Debit, Cr = Credit</a:t>
            </a:r>
          </a:p>
          <a:p>
            <a:r>
              <a:rPr lang="en-GB" dirty="0" smtClean="0">
                <a:latin typeface="Browallia New" pitchFamily="34" charset="-34"/>
                <a:cs typeface="Browallia New" pitchFamily="34" charset="-34"/>
              </a:rPr>
              <a:t>The number of Dr and Cr is again a calculated based on Random Function.</a:t>
            </a:r>
          </a:p>
          <a:p>
            <a:r>
              <a:rPr lang="en-GB" dirty="0" smtClean="0">
                <a:latin typeface="Browallia New" pitchFamily="34" charset="-34"/>
                <a:cs typeface="Browallia New" pitchFamily="34" charset="-34"/>
              </a:rPr>
              <a:t>Credit amount is based on their salary.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Implentation</a:t>
            </a:r>
            <a:r>
              <a:rPr lang="en-GB" dirty="0" smtClean="0"/>
              <a:t> Steps: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1800" dirty="0" smtClean="0"/>
          </a:p>
          <a:p>
            <a:pPr algn="ctr">
              <a:buNone/>
            </a:pPr>
            <a:r>
              <a:rPr lang="en-GB" sz="2800" dirty="0" smtClean="0"/>
              <a:t>#Load using Pandas</a:t>
            </a:r>
          </a:p>
          <a:p>
            <a:pPr algn="ctr">
              <a:buNone/>
            </a:pPr>
            <a:r>
              <a:rPr lang="en-GB" sz="2800" dirty="0" smtClean="0"/>
              <a:t>#Summarise the Dataset</a:t>
            </a:r>
          </a:p>
          <a:p>
            <a:pPr algn="ctr">
              <a:buNone/>
            </a:pPr>
            <a:r>
              <a:rPr lang="en-GB" sz="2800" dirty="0" smtClean="0"/>
              <a:t>#Visualizing Dataset</a:t>
            </a:r>
          </a:p>
          <a:p>
            <a:pPr algn="ctr">
              <a:buNone/>
            </a:pPr>
            <a:r>
              <a:rPr lang="en-GB" sz="2800" dirty="0" smtClean="0"/>
              <a:t>#Evaluating my Classifier</a:t>
            </a:r>
          </a:p>
          <a:p>
            <a:pPr algn="ctr">
              <a:buNone/>
            </a:pPr>
            <a:r>
              <a:rPr lang="en-GB" sz="2800" dirty="0" smtClean="0"/>
              <a:t>#Making Predictions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#Loading </a:t>
            </a:r>
            <a:r>
              <a:rPr lang="en-GB" dirty="0" err="1" smtClean="0"/>
              <a:t>my_Dataset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Pandas lib is used for loading datasets in python to manipulate.</a:t>
            </a:r>
          </a:p>
          <a:p>
            <a:endParaRPr lang="en-GB" sz="2400" dirty="0" smtClean="0"/>
          </a:p>
          <a:p>
            <a:r>
              <a:rPr lang="en-GB" sz="2400" dirty="0" smtClean="0"/>
              <a:t>#dataset=</a:t>
            </a:r>
            <a:r>
              <a:rPr lang="en-GB" sz="2400" dirty="0" err="1" smtClean="0"/>
              <a:t>pandas.csv_read</a:t>
            </a:r>
            <a:r>
              <a:rPr lang="en-GB" sz="2400" dirty="0" smtClean="0"/>
              <a:t>(</a:t>
            </a:r>
            <a:r>
              <a:rPr lang="en-GB" sz="2400" dirty="0" err="1" smtClean="0"/>
              <a:t>url</a:t>
            </a:r>
            <a:r>
              <a:rPr lang="en-GB" sz="2400" dirty="0" smtClean="0"/>
              <a:t>)</a:t>
            </a:r>
          </a:p>
          <a:p>
            <a:endParaRPr lang="en-GB" sz="2400" dirty="0" smtClean="0"/>
          </a:p>
          <a:p>
            <a:r>
              <a:rPr lang="en-GB" sz="2400" dirty="0" smtClean="0"/>
              <a:t>The above code will read and load the </a:t>
            </a:r>
            <a:r>
              <a:rPr lang="en-GB" sz="2400" dirty="0" err="1" smtClean="0"/>
              <a:t>datas</a:t>
            </a:r>
            <a:r>
              <a:rPr lang="en-GB" sz="2400" dirty="0" smtClean="0"/>
              <a:t>.</a:t>
            </a:r>
            <a:endParaRPr lang="en-GB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#Summarising </a:t>
            </a:r>
            <a:r>
              <a:rPr lang="en-GB" dirty="0" err="1" smtClean="0"/>
              <a:t>my_dataset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000" dirty="0" smtClean="0"/>
              <a:t>First, get how many instances and attributes are present in </a:t>
            </a:r>
            <a:r>
              <a:rPr lang="en-GB" sz="2000" dirty="0" err="1" smtClean="0"/>
              <a:t>my_dataset</a:t>
            </a:r>
            <a:r>
              <a:rPr lang="en-GB" sz="2000" dirty="0" smtClean="0"/>
              <a:t>.</a:t>
            </a:r>
          </a:p>
          <a:p>
            <a:pPr>
              <a:buNone/>
            </a:pPr>
            <a:r>
              <a:rPr lang="en-GB" sz="2000" dirty="0" smtClean="0"/>
              <a:t>	#shape property is used to find dimensions of the </a:t>
            </a:r>
            <a:r>
              <a:rPr lang="en-GB" sz="2000" dirty="0" err="1" smtClean="0"/>
              <a:t>my_dataset</a:t>
            </a:r>
            <a:r>
              <a:rPr lang="en-GB" sz="2000" dirty="0" smtClean="0"/>
              <a:t>”</a:t>
            </a:r>
          </a:p>
          <a:p>
            <a:pPr>
              <a:buNone/>
            </a:pPr>
            <a:endParaRPr lang="en-GB" sz="2000" dirty="0" smtClean="0"/>
          </a:p>
          <a:p>
            <a:r>
              <a:rPr lang="en-GB" sz="2000" dirty="0" smtClean="0"/>
              <a:t>Second, </a:t>
            </a:r>
          </a:p>
          <a:p>
            <a:pPr lvl="1"/>
            <a:r>
              <a:rPr lang="en-GB" sz="2000" dirty="0" smtClean="0"/>
              <a:t>View </a:t>
            </a:r>
            <a:r>
              <a:rPr lang="en-GB" sz="2000" dirty="0" err="1" smtClean="0"/>
              <a:t>my_dataset</a:t>
            </a:r>
            <a:r>
              <a:rPr lang="en-GB" sz="2000" dirty="0" smtClean="0"/>
              <a:t> to see what it actually contains.</a:t>
            </a:r>
          </a:p>
          <a:p>
            <a:pPr lvl="1">
              <a:buNone/>
            </a:pPr>
            <a:r>
              <a:rPr lang="en-GB" sz="2000" dirty="0" smtClean="0"/>
              <a:t>	#head() property is used to display the </a:t>
            </a:r>
            <a:r>
              <a:rPr lang="en-GB" sz="2000" dirty="0" err="1" smtClean="0"/>
              <a:t>datas</a:t>
            </a:r>
            <a:r>
              <a:rPr lang="en-GB" sz="2000" dirty="0" smtClean="0"/>
              <a:t> present in </a:t>
            </a:r>
            <a:r>
              <a:rPr lang="en-GB" sz="2000" dirty="0" err="1" smtClean="0"/>
              <a:t>my_dataset</a:t>
            </a:r>
            <a:endParaRPr lang="en-GB" sz="2000" dirty="0" smtClean="0"/>
          </a:p>
          <a:p>
            <a:pPr lvl="1"/>
            <a:r>
              <a:rPr lang="en-GB" sz="2000" dirty="0" smtClean="0"/>
              <a:t>Statistical summary of each attribute (columns)</a:t>
            </a:r>
          </a:p>
          <a:p>
            <a:pPr lvl="1">
              <a:buNone/>
            </a:pPr>
            <a:r>
              <a:rPr lang="en-GB" sz="2000" dirty="0" smtClean="0"/>
              <a:t>	#“head() property is used to display the </a:t>
            </a:r>
            <a:r>
              <a:rPr lang="en-GB" sz="2000" dirty="0" err="1" smtClean="0"/>
              <a:t>datas</a:t>
            </a:r>
            <a:r>
              <a:rPr lang="en-GB" sz="2000" dirty="0" smtClean="0"/>
              <a:t> present in </a:t>
            </a:r>
            <a:r>
              <a:rPr lang="en-GB" sz="2000" dirty="0" err="1" smtClean="0"/>
              <a:t>my_dataset</a:t>
            </a:r>
            <a:endParaRPr lang="en-GB" sz="2000" dirty="0" smtClean="0"/>
          </a:p>
          <a:p>
            <a:pPr lvl="1"/>
            <a:r>
              <a:rPr lang="en-GB" sz="2000" dirty="0" smtClean="0"/>
              <a:t>Class Level distribution i.e., number of instances that belong to each class.</a:t>
            </a:r>
          </a:p>
          <a:p>
            <a:pPr lvl="1">
              <a:buNone/>
            </a:pPr>
            <a:r>
              <a:rPr lang="en-GB" sz="2000" dirty="0" smtClean="0"/>
              <a:t>	#describe() property is used to get count , mean , std , (min to max)</a:t>
            </a:r>
          </a:p>
          <a:p>
            <a:pPr lvl="1">
              <a:buNone/>
            </a:pPr>
            <a:r>
              <a:rPr lang="en-GB" sz="2000" dirty="0" smtClean="0"/>
              <a:t>	#in our case, there are two class [Debit] and [Credit]”</a:t>
            </a:r>
          </a:p>
          <a:p>
            <a:pPr lvl="1">
              <a:buNone/>
            </a:pPr>
            <a:r>
              <a:rPr lang="en-GB" sz="2000" dirty="0" smtClean="0"/>
              <a:t>	#this can be done by </a:t>
            </a:r>
            <a:r>
              <a:rPr lang="en-GB" sz="2000" dirty="0" err="1" smtClean="0"/>
              <a:t>Groupby</a:t>
            </a:r>
            <a:r>
              <a:rPr lang="en-GB" sz="2000" dirty="0" smtClean="0"/>
              <a:t>(‘class’) method”</a:t>
            </a:r>
          </a:p>
          <a:p>
            <a:pPr lvl="1">
              <a:buNone/>
            </a:pPr>
            <a:endParaRPr lang="en-GB" sz="16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#Visualizing </a:t>
            </a:r>
            <a:r>
              <a:rPr lang="en-GB" dirty="0" err="1" smtClean="0"/>
              <a:t>my_dataset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1800" dirty="0" smtClean="0"/>
              <a:t>	For visualizing , we have used both,</a:t>
            </a:r>
          </a:p>
          <a:p>
            <a:pPr marL="971550" lvl="1" indent="-514350">
              <a:buAutoNum type="arabicPeriod"/>
            </a:pPr>
            <a:endParaRPr lang="en-GB" sz="1800" dirty="0" smtClean="0"/>
          </a:p>
          <a:p>
            <a:pPr marL="971550" lvl="1" indent="-514350">
              <a:buAutoNum type="arabicPeriod"/>
            </a:pPr>
            <a:r>
              <a:rPr lang="en-GB" sz="1800" dirty="0" err="1" smtClean="0"/>
              <a:t>Univariate</a:t>
            </a:r>
            <a:r>
              <a:rPr lang="en-GB" sz="1800" dirty="0" smtClean="0"/>
              <a:t> Plot</a:t>
            </a:r>
          </a:p>
          <a:p>
            <a:pPr marL="971550" lvl="1" indent="-514350">
              <a:buNone/>
            </a:pPr>
            <a:r>
              <a:rPr lang="en-GB" sz="1800" dirty="0" smtClean="0"/>
              <a:t>	- Plotting our class (</a:t>
            </a:r>
            <a:r>
              <a:rPr lang="en-GB" sz="1800" dirty="0" err="1" smtClean="0"/>
              <a:t>Debit,Credit</a:t>
            </a:r>
            <a:r>
              <a:rPr lang="en-GB" sz="1800" dirty="0" smtClean="0"/>
              <a:t>) [0,1] in #box and whisker plot.</a:t>
            </a:r>
          </a:p>
          <a:p>
            <a:pPr marL="971550" lvl="1" indent="-514350">
              <a:buAutoNum type="arabicPeriod"/>
            </a:pPr>
            <a:endParaRPr lang="en-GB" sz="1800" dirty="0" smtClean="0"/>
          </a:p>
          <a:p>
            <a:pPr marL="971550" lvl="1" indent="-514350">
              <a:buNone/>
            </a:pPr>
            <a:r>
              <a:rPr lang="en-GB" sz="1800" dirty="0" smtClean="0"/>
              <a:t>2.	Multivariate Plot</a:t>
            </a:r>
          </a:p>
          <a:p>
            <a:pPr marL="971550" lvl="1" indent="-514350">
              <a:buNone/>
            </a:pPr>
            <a:r>
              <a:rPr lang="en-GB" sz="1800" dirty="0" smtClean="0"/>
              <a:t>	- It is mainly used to look at the interactions between the variables.</a:t>
            </a:r>
          </a:p>
          <a:p>
            <a:pPr marL="971550" lvl="1" indent="-514350">
              <a:buNone/>
            </a:pPr>
            <a:r>
              <a:rPr lang="en-GB" sz="1800" dirty="0" smtClean="0"/>
              <a:t>	- In our case, we have used ‘scatter plots’ to spot the structured relationship between input variables., i.e., [</a:t>
            </a:r>
            <a:r>
              <a:rPr lang="en-GB" sz="1800" dirty="0" err="1" smtClean="0"/>
              <a:t>Customer_ID,Txn_Amount,Txn_Date,Dr</a:t>
            </a:r>
            <a:r>
              <a:rPr lang="en-GB" sz="1800" dirty="0" smtClean="0"/>
              <a:t>/Cr]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#Evaluating </a:t>
            </a:r>
            <a:r>
              <a:rPr lang="en-GB" sz="3600" dirty="0" err="1" smtClean="0"/>
              <a:t>my_Classifier</a:t>
            </a:r>
            <a:r>
              <a:rPr lang="en-GB" sz="3600" dirty="0" smtClean="0"/>
              <a:t>=Decision tree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/>
              <a:t>For our case, to find out fraudulent activities from our ‘</a:t>
            </a:r>
            <a:r>
              <a:rPr lang="en-GB" sz="2400" dirty="0" err="1" smtClean="0"/>
              <a:t>txn_dataset</a:t>
            </a:r>
            <a:r>
              <a:rPr lang="en-GB" sz="2400" dirty="0" smtClean="0"/>
              <a:t>’ , we have </a:t>
            </a:r>
            <a:r>
              <a:rPr lang="en-GB" sz="2400" dirty="0" err="1" smtClean="0"/>
              <a:t>choosen</a:t>
            </a:r>
            <a:endParaRPr lang="en-GB" sz="2400" dirty="0" smtClean="0"/>
          </a:p>
          <a:p>
            <a:pPr lvl="1"/>
            <a:r>
              <a:rPr lang="en-GB" sz="2400" dirty="0" err="1" smtClean="0"/>
              <a:t>Decison</a:t>
            </a:r>
            <a:r>
              <a:rPr lang="en-GB" sz="2400" dirty="0" smtClean="0"/>
              <a:t> tree as Classifier</a:t>
            </a:r>
          </a:p>
          <a:p>
            <a:pPr lvl="1"/>
            <a:endParaRPr lang="en-GB" sz="2400" dirty="0" smtClean="0"/>
          </a:p>
          <a:p>
            <a:r>
              <a:rPr lang="en-GB" sz="2400" dirty="0" smtClean="0"/>
              <a:t>Reasons for choosing </a:t>
            </a:r>
            <a:r>
              <a:rPr lang="en-GB" sz="2400" dirty="0" err="1" smtClean="0"/>
              <a:t>my_classsifier</a:t>
            </a:r>
            <a:r>
              <a:rPr lang="en-GB" sz="2400" dirty="0" smtClean="0"/>
              <a:t> ,</a:t>
            </a:r>
          </a:p>
          <a:p>
            <a:pPr lvl="1"/>
            <a:r>
              <a:rPr lang="en-GB" sz="2400" dirty="0" smtClean="0"/>
              <a:t>It is not very complex</a:t>
            </a:r>
          </a:p>
          <a:p>
            <a:pPr lvl="1"/>
            <a:r>
              <a:rPr lang="en-GB" sz="2400" dirty="0" smtClean="0"/>
              <a:t>Easy to understand</a:t>
            </a:r>
          </a:p>
          <a:p>
            <a:pPr lvl="1"/>
            <a:r>
              <a:rPr lang="en-GB" sz="2400" dirty="0" smtClean="0"/>
              <a:t>Gives better understanding about how the algorithm is implemented to detect fraudulent/abnormal activities.</a:t>
            </a:r>
          </a:p>
          <a:p>
            <a:pPr lvl="1"/>
            <a:r>
              <a:rPr lang="en-GB" sz="2400" dirty="0" smtClean="0"/>
              <a:t>And there is always a possibility in improving </a:t>
            </a:r>
            <a:r>
              <a:rPr lang="en-GB" sz="2400" dirty="0" err="1" smtClean="0"/>
              <a:t>my_classifier</a:t>
            </a:r>
            <a:r>
              <a:rPr lang="en-GB" sz="2400" dirty="0" smtClean="0"/>
              <a:t> in future if wanted.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682</TotalTime>
  <Words>440</Words>
  <Application>Microsoft Office PowerPoint</Application>
  <PresentationFormat>On-screen Show (4:3)</PresentationFormat>
  <Paragraphs>89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Detecting Fraudlent Activites using #ML</vt:lpstr>
      <vt:lpstr>About Us</vt:lpstr>
      <vt:lpstr>Master Data Set</vt:lpstr>
      <vt:lpstr>Transaction Data Set</vt:lpstr>
      <vt:lpstr>Implentation Steps:</vt:lpstr>
      <vt:lpstr>#Loading my_Dataset</vt:lpstr>
      <vt:lpstr>#Summarising my_dataset</vt:lpstr>
      <vt:lpstr>#Visualizing my_dataset</vt:lpstr>
      <vt:lpstr>#Evaluating my_Classifier=Decision tree</vt:lpstr>
      <vt:lpstr>Slide 10</vt:lpstr>
      <vt:lpstr>#Making Predictions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P, Arun</dc:creator>
  <cp:lastModifiedBy>ap5</cp:lastModifiedBy>
  <cp:revision>76</cp:revision>
  <dcterms:created xsi:type="dcterms:W3CDTF">2006-08-16T00:00:00Z</dcterms:created>
  <dcterms:modified xsi:type="dcterms:W3CDTF">2017-04-06T04:29:06Z</dcterms:modified>
</cp:coreProperties>
</file>