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4/5/17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4/5/17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4/5/17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TamilRockers</a:t>
            </a:r>
            <a:endParaRPr lang="en-US" dirty="0"/>
          </a:p>
        </p:txBody>
      </p:sp>
      <p:sp>
        <p:nvSpPr>
          <p:cNvPr id="3" name="Subtitle 2"/>
          <p:cNvSpPr>
            <a:spLocks noGrp="1"/>
          </p:cNvSpPr>
          <p:nvPr>
            <p:ph type="subTitle" idx="1"/>
          </p:nvPr>
        </p:nvSpPr>
        <p:spPr/>
        <p:txBody>
          <a:bodyPr>
            <a:normAutofit fontScale="85000" lnSpcReduction="20000"/>
          </a:bodyPr>
          <a:lstStyle/>
          <a:p>
            <a:pPr marL="342900" indent="-342900">
              <a:buFontTx/>
              <a:buChar char="-"/>
            </a:pPr>
            <a:r>
              <a:rPr lang="en-US" dirty="0" err="1" smtClean="0"/>
              <a:t>Karthik</a:t>
            </a:r>
            <a:r>
              <a:rPr lang="en-US" dirty="0" smtClean="0"/>
              <a:t> </a:t>
            </a:r>
            <a:r>
              <a:rPr lang="en-US" dirty="0" err="1" smtClean="0"/>
              <a:t>Kalamegam</a:t>
            </a:r>
            <a:endParaRPr lang="en-US" dirty="0" smtClean="0"/>
          </a:p>
          <a:p>
            <a:pPr marL="342900" indent="-342900">
              <a:buFontTx/>
              <a:buChar char="-"/>
            </a:pPr>
            <a:r>
              <a:rPr lang="en-US" dirty="0" err="1" smtClean="0"/>
              <a:t>Kiruthika</a:t>
            </a:r>
            <a:r>
              <a:rPr lang="en-US" dirty="0" smtClean="0"/>
              <a:t> r</a:t>
            </a:r>
          </a:p>
          <a:p>
            <a:pPr marL="342900" indent="-342900">
              <a:buFontTx/>
              <a:buChar char="-"/>
            </a:pPr>
            <a:r>
              <a:rPr lang="en-US" dirty="0" smtClean="0"/>
              <a:t>Vasanth </a:t>
            </a:r>
            <a:r>
              <a:rPr lang="en-US" dirty="0" err="1" smtClean="0"/>
              <a:t>subramanian</a:t>
            </a:r>
            <a:endParaRPr lang="en-US" dirty="0"/>
          </a:p>
        </p:txBody>
      </p:sp>
    </p:spTree>
    <p:extLst>
      <p:ext uri="{BB962C8B-B14F-4D97-AF65-F5344CB8AC3E}">
        <p14:creationId xmlns:p14="http://schemas.microsoft.com/office/powerpoint/2010/main" val="153192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5951720"/>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3352800"/>
                <a:gridCol w="3352800"/>
                <a:gridCol w="3352800"/>
              </a:tblGrid>
              <a:tr h="370840">
                <a:tc>
                  <a:txBody>
                    <a:bodyPr/>
                    <a:lstStyle/>
                    <a:p>
                      <a:r>
                        <a:rPr lang="en-US" dirty="0" smtClean="0"/>
                        <a:t>Name</a:t>
                      </a:r>
                      <a:endParaRPr lang="en-US" dirty="0"/>
                    </a:p>
                  </a:txBody>
                  <a:tcPr/>
                </a:tc>
                <a:tc>
                  <a:txBody>
                    <a:bodyPr/>
                    <a:lstStyle/>
                    <a:p>
                      <a:r>
                        <a:rPr lang="en-US" dirty="0" smtClean="0"/>
                        <a:t>Java</a:t>
                      </a:r>
                      <a:r>
                        <a:rPr lang="en-US" baseline="0" dirty="0" smtClean="0"/>
                        <a:t> </a:t>
                      </a:r>
                      <a:r>
                        <a:rPr lang="en-US" dirty="0" smtClean="0"/>
                        <a:t>Coding</a:t>
                      </a:r>
                      <a:r>
                        <a:rPr lang="en-US" baseline="0" dirty="0" smtClean="0"/>
                        <a:t> experience</a:t>
                      </a:r>
                      <a:endParaRPr lang="en-US" dirty="0"/>
                    </a:p>
                  </a:txBody>
                  <a:tcPr/>
                </a:tc>
                <a:tc>
                  <a:txBody>
                    <a:bodyPr/>
                    <a:lstStyle/>
                    <a:p>
                      <a:r>
                        <a:rPr lang="en-US" dirty="0" smtClean="0"/>
                        <a:t>Aspiration</a:t>
                      </a:r>
                      <a:endParaRPr lang="en-US" dirty="0"/>
                    </a:p>
                  </a:txBody>
                  <a:tcPr/>
                </a:tc>
              </a:tr>
              <a:tr h="370840">
                <a:tc>
                  <a:txBody>
                    <a:bodyPr/>
                    <a:lstStyle/>
                    <a:p>
                      <a:r>
                        <a:rPr lang="en-US" dirty="0" err="1" smtClean="0"/>
                        <a:t>Karthik</a:t>
                      </a:r>
                      <a:r>
                        <a:rPr lang="en-US" dirty="0" smtClean="0"/>
                        <a:t> </a:t>
                      </a:r>
                      <a:r>
                        <a:rPr lang="en-US" dirty="0" err="1" smtClean="0"/>
                        <a:t>Kalamegam</a:t>
                      </a:r>
                      <a:endParaRPr lang="en-US" dirty="0"/>
                    </a:p>
                  </a:txBody>
                  <a:tcPr/>
                </a:tc>
                <a:tc>
                  <a:txBody>
                    <a:bodyPr/>
                    <a:lstStyle/>
                    <a:p>
                      <a:r>
                        <a:rPr lang="en-US" dirty="0" smtClean="0"/>
                        <a:t>5+</a:t>
                      </a:r>
                      <a:endParaRPr lang="en-US" dirty="0"/>
                    </a:p>
                  </a:txBody>
                  <a:tcPr/>
                </a:tc>
                <a:tc>
                  <a:txBody>
                    <a:bodyPr/>
                    <a:lstStyle/>
                    <a:p>
                      <a:r>
                        <a:rPr lang="en-US" dirty="0" smtClean="0"/>
                        <a:t>Big Data &amp; Cloud</a:t>
                      </a:r>
                      <a:endParaRPr lang="en-US" dirty="0"/>
                    </a:p>
                  </a:txBody>
                  <a:tcPr/>
                </a:tc>
              </a:tr>
              <a:tr h="370840">
                <a:tc>
                  <a:txBody>
                    <a:bodyPr/>
                    <a:lstStyle/>
                    <a:p>
                      <a:r>
                        <a:rPr lang="en-US" dirty="0" err="1" smtClean="0"/>
                        <a:t>Kiruthika</a:t>
                      </a:r>
                      <a:r>
                        <a:rPr lang="en-US" dirty="0" smtClean="0"/>
                        <a:t> R</a:t>
                      </a:r>
                      <a:endParaRPr lang="en-US" dirty="0"/>
                    </a:p>
                  </a:txBody>
                  <a:tcPr/>
                </a:tc>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Vasanth Subramanian</a:t>
                      </a:r>
                      <a:endParaRPr lang="en-US" dirty="0"/>
                    </a:p>
                  </a:txBody>
                  <a:tcPr/>
                </a:tc>
                <a:tc>
                  <a:txBody>
                    <a:bodyPr/>
                    <a:lstStyle/>
                    <a:p>
                      <a:r>
                        <a:rPr lang="en-US" dirty="0" smtClean="0"/>
                        <a:t>10+</a:t>
                      </a:r>
                      <a:endParaRPr lang="en-US" dirty="0"/>
                    </a:p>
                  </a:txBody>
                  <a:tcPr/>
                </a:tc>
                <a:tc>
                  <a:txBody>
                    <a:bodyPr/>
                    <a:lstStyle/>
                    <a:p>
                      <a:r>
                        <a:rPr lang="en-US" dirty="0" smtClean="0"/>
                        <a:t>Ethical Hacker</a:t>
                      </a:r>
                      <a:endParaRPr lang="en-US" dirty="0"/>
                    </a:p>
                  </a:txBody>
                  <a:tcPr/>
                </a:tc>
              </a:tr>
            </a:tbl>
          </a:graphicData>
        </a:graphic>
      </p:graphicFrame>
    </p:spTree>
    <p:extLst>
      <p:ext uri="{BB962C8B-B14F-4D97-AF65-F5344CB8AC3E}">
        <p14:creationId xmlns:p14="http://schemas.microsoft.com/office/powerpoint/2010/main" val="129540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 To create customer and transaction data</a:t>
            </a:r>
          </a:p>
          <a:p>
            <a:r>
              <a:rPr lang="en-US" dirty="0" smtClean="0"/>
              <a:t>- Identify fraudulent customers by comparing average transactions count per month before and after demonetization. Customers whose transactions increased by certain percentage after demonetization will be considered as fraudulent customers. The output needs to be generated for each customer with data mentioned as follows:</a:t>
            </a:r>
          </a:p>
          <a:p>
            <a:pPr lvl="1">
              <a:buFont typeface="Arial" charset="0"/>
              <a:buChar char="•"/>
            </a:pPr>
            <a:endParaRPr lang="en-US" dirty="0"/>
          </a:p>
          <a:p>
            <a:pPr lvl="1">
              <a:buFont typeface="Arial" charset="0"/>
              <a:buChar char="•"/>
            </a:pPr>
            <a:r>
              <a:rPr lang="en-US" dirty="0" smtClean="0">
                <a:solidFill>
                  <a:schemeClr val="bg2">
                    <a:lumMod val="50000"/>
                  </a:schemeClr>
                </a:solidFill>
              </a:rPr>
              <a:t>Customer Id, # of Credit transactions, # of Debit Transactions, Is Fraudulent</a:t>
            </a:r>
            <a:endParaRPr lang="en-US" dirty="0">
              <a:solidFill>
                <a:schemeClr val="bg2">
                  <a:lumMod val="50000"/>
                </a:schemeClr>
              </a:solidFill>
            </a:endParaRPr>
          </a:p>
        </p:txBody>
      </p:sp>
    </p:spTree>
    <p:extLst>
      <p:ext uri="{BB962C8B-B14F-4D97-AF65-F5344CB8AC3E}">
        <p14:creationId xmlns:p14="http://schemas.microsoft.com/office/powerpoint/2010/main" val="17103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Libraries used</a:t>
            </a:r>
            <a:endParaRPr lang="en-US" dirty="0"/>
          </a:p>
        </p:txBody>
      </p:sp>
      <p:sp>
        <p:nvSpPr>
          <p:cNvPr id="3" name="Content Placeholder 2"/>
          <p:cNvSpPr>
            <a:spLocks noGrp="1"/>
          </p:cNvSpPr>
          <p:nvPr>
            <p:ph idx="1"/>
          </p:nvPr>
        </p:nvSpPr>
        <p:spPr/>
        <p:txBody>
          <a:bodyPr/>
          <a:lstStyle/>
          <a:p>
            <a:r>
              <a:rPr lang="en-US" dirty="0" smtClean="0"/>
              <a:t>- Apache Derby Embedded database</a:t>
            </a:r>
          </a:p>
          <a:p>
            <a:r>
              <a:rPr lang="en-US" dirty="0" smtClean="0"/>
              <a:t>- Apache Commons Library</a:t>
            </a:r>
            <a:endParaRPr lang="en-US" dirty="0"/>
          </a:p>
        </p:txBody>
      </p:sp>
    </p:spTree>
    <p:extLst>
      <p:ext uri="{BB962C8B-B14F-4D97-AF65-F5344CB8AC3E}">
        <p14:creationId xmlns:p14="http://schemas.microsoft.com/office/powerpoint/2010/main" val="187066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characteristics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Customer data generation is configurable. By tweaking the configuration, </a:t>
            </a:r>
          </a:p>
          <a:p>
            <a:r>
              <a:rPr lang="en-US" dirty="0"/>
              <a:t> </a:t>
            </a:r>
            <a:r>
              <a:rPr lang="en-US" dirty="0" smtClean="0"/>
              <a:t>     -- we can generate N number of customer</a:t>
            </a:r>
          </a:p>
          <a:p>
            <a:r>
              <a:rPr lang="en-US" dirty="0"/>
              <a:t> </a:t>
            </a:r>
            <a:r>
              <a:rPr lang="en-US" dirty="0" smtClean="0"/>
              <a:t>     -- we can choose how may Low salaried, mid salaried and high salaried customers to be generated</a:t>
            </a:r>
          </a:p>
          <a:p>
            <a:endParaRPr lang="en-US" dirty="0"/>
          </a:p>
          <a:p>
            <a:r>
              <a:rPr lang="en-US" dirty="0" smtClean="0"/>
              <a:t>- Transaction data generation is configurable</a:t>
            </a:r>
          </a:p>
          <a:p>
            <a:r>
              <a:rPr lang="en-US" dirty="0"/>
              <a:t> </a:t>
            </a:r>
            <a:r>
              <a:rPr lang="en-US" dirty="0" smtClean="0"/>
              <a:t>     -- # of average debit &amp; credit transactions can be configured</a:t>
            </a:r>
          </a:p>
          <a:p>
            <a:endParaRPr lang="en-US" dirty="0" smtClean="0"/>
          </a:p>
          <a:p>
            <a:r>
              <a:rPr lang="en-US" dirty="0" smtClean="0"/>
              <a:t>- Intelligence Engine is programmed to use formulas to pre-identify fraudulent customers,  calculate fraudulent customers </a:t>
            </a:r>
          </a:p>
          <a:p>
            <a:r>
              <a:rPr lang="en-US" dirty="0"/>
              <a:t> </a:t>
            </a:r>
            <a:endParaRPr lang="en-US" dirty="0" smtClean="0"/>
          </a:p>
        </p:txBody>
      </p:sp>
    </p:spTree>
    <p:extLst>
      <p:ext uri="{BB962C8B-B14F-4D97-AF65-F5344CB8AC3E}">
        <p14:creationId xmlns:p14="http://schemas.microsoft.com/office/powerpoint/2010/main" val="173296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Engine</a:t>
            </a:r>
            <a:endParaRPr lang="en-US" dirty="0"/>
          </a:p>
        </p:txBody>
      </p:sp>
      <p:sp>
        <p:nvSpPr>
          <p:cNvPr id="3" name="Content Placeholder 2"/>
          <p:cNvSpPr>
            <a:spLocks noGrp="1"/>
          </p:cNvSpPr>
          <p:nvPr>
            <p:ph idx="1"/>
          </p:nvPr>
        </p:nvSpPr>
        <p:spPr/>
        <p:txBody>
          <a:bodyPr/>
          <a:lstStyle/>
          <a:p>
            <a:r>
              <a:rPr lang="en-US" dirty="0" smtClean="0"/>
              <a:t>Intelligence engine is programmed to</a:t>
            </a:r>
          </a:p>
          <a:p>
            <a:r>
              <a:rPr lang="en-US" dirty="0" smtClean="0"/>
              <a:t>- To generate Transaction data by pre-identifying the fraudulent customers and generate fraudulent transactions for them.</a:t>
            </a:r>
            <a:endParaRPr lang="en-US" dirty="0"/>
          </a:p>
          <a:p>
            <a:r>
              <a:rPr lang="en-US" dirty="0" smtClean="0"/>
              <a:t>- To identify fraudulent customers by analyzing the transaction data</a:t>
            </a:r>
          </a:p>
        </p:txBody>
      </p:sp>
    </p:spTree>
    <p:extLst>
      <p:ext uri="{BB962C8B-B14F-4D97-AF65-F5344CB8AC3E}">
        <p14:creationId xmlns:p14="http://schemas.microsoft.com/office/powerpoint/2010/main" val="21673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Engine </a:t>
            </a:r>
            <a:r>
              <a:rPr lang="mr-IN" dirty="0" smtClean="0"/>
              <a:t>–</a:t>
            </a:r>
            <a:r>
              <a:rPr lang="en-US" dirty="0" smtClean="0"/>
              <a:t> Key Formula</a:t>
            </a:r>
            <a:endParaRPr lang="en-US" dirty="0"/>
          </a:p>
        </p:txBody>
      </p:sp>
      <p:sp>
        <p:nvSpPr>
          <p:cNvPr id="3" name="Content Placeholder 2"/>
          <p:cNvSpPr>
            <a:spLocks noGrp="1"/>
          </p:cNvSpPr>
          <p:nvPr>
            <p:ph idx="1"/>
          </p:nvPr>
        </p:nvSpPr>
        <p:spPr/>
        <p:txBody>
          <a:bodyPr/>
          <a:lstStyle/>
          <a:p>
            <a:r>
              <a:rPr lang="en-US" dirty="0" smtClean="0"/>
              <a:t>Calculate monthly average of Transaction (Debit/Credit)</a:t>
            </a:r>
          </a:p>
          <a:p>
            <a:pPr>
              <a:buFont typeface="Arial" charset="0"/>
              <a:buChar char="•"/>
            </a:pPr>
            <a:r>
              <a:rPr lang="en-US" dirty="0" smtClean="0"/>
              <a:t> </a:t>
            </a:r>
            <a:r>
              <a:rPr lang="en-US" dirty="0" smtClean="0">
                <a:solidFill>
                  <a:schemeClr val="bg2">
                    <a:lumMod val="50000"/>
                  </a:schemeClr>
                </a:solidFill>
              </a:rPr>
              <a:t>(</a:t>
            </a:r>
            <a:r>
              <a:rPr lang="en-US" dirty="0" err="1" smtClean="0">
                <a:solidFill>
                  <a:schemeClr val="bg2">
                    <a:lumMod val="50000"/>
                  </a:schemeClr>
                </a:solidFill>
              </a:rPr>
              <a:t>numCreditTxnCountBeforeThreshold</a:t>
            </a:r>
            <a:r>
              <a:rPr lang="en-US" dirty="0" smtClean="0">
                <a:solidFill>
                  <a:schemeClr val="bg2">
                    <a:lumMod val="50000"/>
                  </a:schemeClr>
                </a:solidFill>
              </a:rPr>
              <a:t>/</a:t>
            </a:r>
            <a:r>
              <a:rPr lang="en-US" dirty="0" err="1" smtClean="0">
                <a:solidFill>
                  <a:schemeClr val="bg2">
                    <a:lumMod val="50000"/>
                  </a:schemeClr>
                </a:solidFill>
              </a:rPr>
              <a:t>betweenDatesBeforeThreshold</a:t>
            </a:r>
            <a:r>
              <a:rPr lang="en-US" dirty="0" smtClean="0">
                <a:solidFill>
                  <a:schemeClr val="bg2">
                    <a:lumMod val="50000"/>
                  </a:schemeClr>
                </a:solidFill>
              </a:rPr>
              <a:t>)*31;</a:t>
            </a:r>
          </a:p>
          <a:p>
            <a:pPr>
              <a:buFont typeface="Arial" charset="0"/>
              <a:buChar char="•"/>
            </a:pPr>
            <a:endParaRPr lang="en-US" dirty="0"/>
          </a:p>
          <a:p>
            <a:r>
              <a:rPr lang="en-US" dirty="0" smtClean="0"/>
              <a:t> </a:t>
            </a:r>
            <a:r>
              <a:rPr lang="en-US" dirty="0"/>
              <a:t>Calculate </a:t>
            </a:r>
            <a:r>
              <a:rPr lang="en-US" dirty="0" smtClean="0"/>
              <a:t>percentage of variance</a:t>
            </a:r>
          </a:p>
          <a:p>
            <a:pPr>
              <a:buFont typeface="Arial" charset="0"/>
              <a:buChar char="•"/>
            </a:pPr>
            <a:r>
              <a:rPr lang="en-US" dirty="0"/>
              <a:t> </a:t>
            </a:r>
            <a:r>
              <a:rPr lang="en-US" dirty="0" err="1" smtClean="0">
                <a:solidFill>
                  <a:schemeClr val="bg2">
                    <a:lumMod val="50000"/>
                  </a:schemeClr>
                </a:solidFill>
              </a:rPr>
              <a:t>percentOfDiff</a:t>
            </a:r>
            <a:r>
              <a:rPr lang="en-US" dirty="0" smtClean="0">
                <a:solidFill>
                  <a:schemeClr val="bg2">
                    <a:lumMod val="50000"/>
                  </a:schemeClr>
                </a:solidFill>
              </a:rPr>
              <a:t> </a:t>
            </a:r>
            <a:r>
              <a:rPr lang="en-US" dirty="0">
                <a:solidFill>
                  <a:schemeClr val="bg2">
                    <a:lumMod val="50000"/>
                  </a:schemeClr>
                </a:solidFill>
              </a:rPr>
              <a:t>= ((</a:t>
            </a:r>
            <a:r>
              <a:rPr lang="en-US" dirty="0" err="1" smtClean="0">
                <a:solidFill>
                  <a:schemeClr val="bg2">
                    <a:lumMod val="50000"/>
                  </a:schemeClr>
                </a:solidFill>
              </a:rPr>
              <a:t>monthlyTxnAvgAfterThreshold</a:t>
            </a:r>
            <a:r>
              <a:rPr lang="en-US" dirty="0" smtClean="0">
                <a:solidFill>
                  <a:schemeClr val="bg2">
                    <a:lumMod val="50000"/>
                  </a:schemeClr>
                </a:solidFill>
              </a:rPr>
              <a:t> </a:t>
            </a:r>
            <a:r>
              <a:rPr lang="en-US" dirty="0">
                <a:solidFill>
                  <a:schemeClr val="bg2">
                    <a:lumMod val="50000"/>
                  </a:schemeClr>
                </a:solidFill>
              </a:rPr>
              <a:t>- </a:t>
            </a:r>
            <a:r>
              <a:rPr lang="en-US" dirty="0" err="1" smtClean="0">
                <a:solidFill>
                  <a:schemeClr val="bg2">
                    <a:lumMod val="50000"/>
                  </a:schemeClr>
                </a:solidFill>
              </a:rPr>
              <a:t>monthlyTxnAvgBeforeThreshold</a:t>
            </a:r>
            <a:r>
              <a:rPr lang="en-US" dirty="0">
                <a:solidFill>
                  <a:schemeClr val="bg2">
                    <a:lumMod val="50000"/>
                  </a:schemeClr>
                </a:solidFill>
              </a:rPr>
              <a:t>)/((</a:t>
            </a:r>
            <a:r>
              <a:rPr lang="en-US" dirty="0" err="1" smtClean="0">
                <a:solidFill>
                  <a:schemeClr val="bg2">
                    <a:lumMod val="50000"/>
                  </a:schemeClr>
                </a:solidFill>
              </a:rPr>
              <a:t>monthlyTxnAvgAfterThreshold</a:t>
            </a:r>
            <a:r>
              <a:rPr lang="en-US" dirty="0" smtClean="0">
                <a:solidFill>
                  <a:schemeClr val="bg2">
                    <a:lumMod val="50000"/>
                  </a:schemeClr>
                </a:solidFill>
              </a:rPr>
              <a:t> </a:t>
            </a:r>
            <a:r>
              <a:rPr lang="en-US" dirty="0">
                <a:solidFill>
                  <a:schemeClr val="bg2">
                    <a:lumMod val="50000"/>
                  </a:schemeClr>
                </a:solidFill>
              </a:rPr>
              <a:t>+ </a:t>
            </a:r>
            <a:r>
              <a:rPr lang="en-US" dirty="0" err="1" smtClean="0">
                <a:solidFill>
                  <a:schemeClr val="bg2">
                    <a:lumMod val="50000"/>
                  </a:schemeClr>
                </a:solidFill>
              </a:rPr>
              <a:t>monthlyTxnAvgBeforeThreshold</a:t>
            </a:r>
            <a:r>
              <a:rPr lang="en-US" dirty="0">
                <a:solidFill>
                  <a:schemeClr val="bg2">
                    <a:lumMod val="50000"/>
                  </a:schemeClr>
                </a:solidFill>
              </a:rPr>
              <a:t>)/2))*31;</a:t>
            </a:r>
          </a:p>
          <a:p>
            <a:endParaRPr lang="en-US" dirty="0" smtClean="0"/>
          </a:p>
          <a:p>
            <a:endParaRPr lang="en-US" dirty="0"/>
          </a:p>
          <a:p>
            <a:endParaRPr lang="en-US" dirty="0"/>
          </a:p>
        </p:txBody>
      </p:sp>
    </p:spTree>
    <p:extLst>
      <p:ext uri="{BB962C8B-B14F-4D97-AF65-F5344CB8AC3E}">
        <p14:creationId xmlns:p14="http://schemas.microsoft.com/office/powerpoint/2010/main" val="15389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5507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497</TotalTime>
  <Words>256</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Mangal</vt:lpstr>
      <vt:lpstr>Arial</vt:lpstr>
      <vt:lpstr>Retrospect</vt:lpstr>
      <vt:lpstr>TamilRockers</vt:lpstr>
      <vt:lpstr>Who are we?</vt:lpstr>
      <vt:lpstr>Use Case</vt:lpstr>
      <vt:lpstr>Tools &amp; Libraries used</vt:lpstr>
      <vt:lpstr>Unique characteristics</vt:lpstr>
      <vt:lpstr>Intelligence Engine</vt:lpstr>
      <vt:lpstr>Intelligence Engine – Key Formula</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TamilRockers</dc:title>
  <dc:creator>Vasanth Subramanian</dc:creator>
  <cp:lastModifiedBy>Vasanth Subramanian</cp:lastModifiedBy>
  <cp:revision>19</cp:revision>
  <dcterms:created xsi:type="dcterms:W3CDTF">2017-04-04T19:33:01Z</dcterms:created>
  <dcterms:modified xsi:type="dcterms:W3CDTF">2017-04-05T03:50:47Z</dcterms:modified>
</cp:coreProperties>
</file>