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" y="1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7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02DF-DA03-4670-AFE0-39D045CC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EA02-CC9B-4744-85D2-060FCAD1D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7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why Dropbox, Google Drive, Emails, and Thumb Drives </a:t>
            </a:r>
          </a:p>
          <a:p>
            <a:r>
              <a:rPr lang="en-US" dirty="0"/>
              <a:t>are </a:t>
            </a:r>
            <a:r>
              <a:rPr lang="en-US" b="1" i="1" dirty="0">
                <a:solidFill>
                  <a:schemeClr val="accent1"/>
                </a:solidFill>
              </a:rPr>
              <a:t>not enough.</a:t>
            </a:r>
          </a:p>
        </p:txBody>
      </p:sp>
    </p:spTree>
    <p:extLst>
      <p:ext uri="{BB962C8B-B14F-4D97-AF65-F5344CB8AC3E}">
        <p14:creationId xmlns:p14="http://schemas.microsoft.com/office/powerpoint/2010/main" val="15637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Intentionally Blank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176" b="26157"/>
          <a:stretch/>
        </p:blipFill>
        <p:spPr>
          <a:xfrm>
            <a:off x="412694" y="1278654"/>
            <a:ext cx="112471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 Images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3030" y="14379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3029" y="350140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46715" y="33867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586" y="49889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3784" y="591232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468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1" y="931539"/>
            <a:ext cx="11852135" cy="48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A: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Timmy the Web Developer is contracted by Carl the Client to design and create a simple website for Carl‘s bee keeping business. </a:t>
            </a:r>
          </a:p>
          <a:p>
            <a:r>
              <a:rPr lang="en-US" dirty="0"/>
              <a:t>Timmy takes a </a:t>
            </a:r>
            <a:r>
              <a:rPr lang="en-US" dirty="0">
                <a:solidFill>
                  <a:schemeClr val="accent1"/>
                </a:solidFill>
              </a:rPr>
              <a:t>week</a:t>
            </a:r>
            <a:r>
              <a:rPr lang="en-US" dirty="0"/>
              <a:t> and finishes the </a:t>
            </a:r>
            <a:r>
              <a:rPr lang="en-US" dirty="0">
                <a:solidFill>
                  <a:schemeClr val="accent1"/>
                </a:solidFill>
              </a:rPr>
              <a:t>first iteration </a:t>
            </a:r>
            <a:r>
              <a:rPr lang="en-US" dirty="0"/>
              <a:t>of the website. Timmy shows Carl his work.</a:t>
            </a:r>
          </a:p>
          <a:p>
            <a:r>
              <a:rPr lang="en-US" dirty="0"/>
              <a:t>Carl loves it!</a:t>
            </a:r>
          </a:p>
          <a:p>
            <a:r>
              <a:rPr lang="en-US" dirty="0"/>
              <a:t>Carl </a:t>
            </a:r>
            <a:r>
              <a:rPr lang="en-US" dirty="0">
                <a:solidFill>
                  <a:schemeClr val="accent1"/>
                </a:solidFill>
              </a:rPr>
              <a:t>gives feedback</a:t>
            </a:r>
            <a:r>
              <a:rPr lang="en-US" dirty="0"/>
              <a:t> about some element placement, maybe some font changes and color tweaks.</a:t>
            </a:r>
          </a:p>
          <a:p>
            <a:r>
              <a:rPr lang="en-US" dirty="0"/>
              <a:t>Timmy writes this feedback down and takes the next week to continue work on the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A: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Timmy is almost done with </a:t>
            </a:r>
            <a:r>
              <a:rPr lang="en-US" dirty="0">
                <a:solidFill>
                  <a:schemeClr val="accent1"/>
                </a:solidFill>
              </a:rPr>
              <a:t>the final version </a:t>
            </a:r>
            <a:r>
              <a:rPr lang="en-US" dirty="0"/>
              <a:t>of the website after 2 months!</a:t>
            </a:r>
          </a:p>
          <a:p>
            <a:r>
              <a:rPr lang="en-US" dirty="0"/>
              <a:t>Carl drops by Timmy’s place of residence, invites himself in, and loudly announces that the website is ‘not what is </a:t>
            </a:r>
            <a:r>
              <a:rPr lang="en-US" dirty="0">
                <a:solidFill>
                  <a:schemeClr val="accent1"/>
                </a:solidFill>
              </a:rPr>
              <a:t>currently needed</a:t>
            </a:r>
            <a:r>
              <a:rPr lang="en-US" dirty="0"/>
              <a:t>’.</a:t>
            </a:r>
          </a:p>
          <a:p>
            <a:r>
              <a:rPr lang="en-US" dirty="0"/>
              <a:t>Timmy </a:t>
            </a:r>
            <a:r>
              <a:rPr lang="en-US" dirty="0">
                <a:solidFill>
                  <a:schemeClr val="accent1"/>
                </a:solidFill>
              </a:rPr>
              <a:t>hates</a:t>
            </a:r>
            <a:r>
              <a:rPr lang="en-US" dirty="0"/>
              <a:t> this!</a:t>
            </a:r>
          </a:p>
          <a:p>
            <a:r>
              <a:rPr lang="en-US" dirty="0"/>
              <a:t>Carl makes a suggestion that the version Timmy had </a:t>
            </a:r>
            <a:r>
              <a:rPr lang="en-US" dirty="0">
                <a:solidFill>
                  <a:schemeClr val="accent1"/>
                </a:solidFill>
              </a:rPr>
              <a:t>1 week in to the project </a:t>
            </a:r>
            <a:r>
              <a:rPr lang="en-US" dirty="0"/>
              <a:t>was sufficient…</a:t>
            </a:r>
          </a:p>
          <a:p>
            <a:r>
              <a:rPr lang="en-US" dirty="0"/>
              <a:t>…except now he wants that </a:t>
            </a:r>
            <a:r>
              <a:rPr lang="en-US" dirty="0">
                <a:solidFill>
                  <a:schemeClr val="accent1"/>
                </a:solidFill>
              </a:rPr>
              <a:t>base website rewritten entirely </a:t>
            </a:r>
            <a:r>
              <a:rPr lang="en-US" dirty="0"/>
              <a:t>in PHP so that the </a:t>
            </a:r>
            <a:r>
              <a:rPr lang="en-US" dirty="0">
                <a:solidFill>
                  <a:schemeClr val="accent1"/>
                </a:solidFill>
              </a:rPr>
              <a:t>other developers </a:t>
            </a:r>
            <a:r>
              <a:rPr lang="en-US" dirty="0"/>
              <a:t>can work on it as well.</a:t>
            </a:r>
          </a:p>
          <a:p>
            <a:r>
              <a:rPr lang="en-US" dirty="0"/>
              <a:t>Timmy asks: “….what other developers?”</a:t>
            </a:r>
          </a:p>
        </p:txBody>
      </p:sp>
    </p:spTree>
    <p:extLst>
      <p:ext uri="{BB962C8B-B14F-4D97-AF65-F5344CB8AC3E}">
        <p14:creationId xmlns:p14="http://schemas.microsoft.com/office/powerpoint/2010/main" val="88416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A: 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Timmy supposed to </a:t>
            </a:r>
            <a:r>
              <a:rPr lang="en-US" dirty="0">
                <a:solidFill>
                  <a:schemeClr val="accent1"/>
                </a:solidFill>
              </a:rPr>
              <a:t>revert</a:t>
            </a:r>
            <a:r>
              <a:rPr lang="en-US" dirty="0"/>
              <a:t> back to a </a:t>
            </a:r>
            <a:r>
              <a:rPr lang="en-US" dirty="0">
                <a:solidFill>
                  <a:schemeClr val="accent1"/>
                </a:solidFill>
              </a:rPr>
              <a:t>version</a:t>
            </a:r>
            <a:r>
              <a:rPr lang="en-US" dirty="0"/>
              <a:t> that long ago?</a:t>
            </a:r>
          </a:p>
          <a:p>
            <a:r>
              <a:rPr lang="en-US" dirty="0"/>
              <a:t>How is Timmy supposed to </a:t>
            </a:r>
            <a:r>
              <a:rPr lang="en-US" dirty="0">
                <a:solidFill>
                  <a:schemeClr val="accent1"/>
                </a:solidFill>
              </a:rPr>
              <a:t>share</a:t>
            </a:r>
            <a:r>
              <a:rPr lang="en-US" dirty="0"/>
              <a:t> all his code with these other developers?</a:t>
            </a:r>
          </a:p>
          <a:p>
            <a:r>
              <a:rPr lang="en-US" dirty="0"/>
              <a:t>Why does Carl </a:t>
            </a:r>
            <a:r>
              <a:rPr lang="en-US" dirty="0">
                <a:solidFill>
                  <a:schemeClr val="accent1"/>
                </a:solidFill>
              </a:rPr>
              <a:t>hate</a:t>
            </a:r>
            <a:r>
              <a:rPr lang="en-US" dirty="0"/>
              <a:t> Timmy?</a:t>
            </a:r>
          </a:p>
        </p:txBody>
      </p:sp>
    </p:spTree>
    <p:extLst>
      <p:ext uri="{BB962C8B-B14F-4D97-AF65-F5344CB8AC3E}">
        <p14:creationId xmlns:p14="http://schemas.microsoft.com/office/powerpoint/2010/main" val="41311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A: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Timmy, </a:t>
            </a:r>
            <a:r>
              <a:rPr lang="en-US" dirty="0">
                <a:solidFill>
                  <a:schemeClr val="accent1"/>
                </a:solidFill>
              </a:rPr>
              <a:t>out of options</a:t>
            </a:r>
            <a:r>
              <a:rPr lang="en-US" dirty="0"/>
              <a:t>, starts the project over in PHP.</a:t>
            </a:r>
          </a:p>
          <a:p>
            <a:r>
              <a:rPr lang="en-US" dirty="0"/>
              <a:t>Dave the Developer now works with Timmy.</a:t>
            </a:r>
          </a:p>
          <a:p>
            <a:r>
              <a:rPr lang="en-US" dirty="0"/>
              <a:t>Timmy </a:t>
            </a:r>
            <a:r>
              <a:rPr lang="en-US" dirty="0">
                <a:solidFill>
                  <a:schemeClr val="accent1"/>
                </a:solidFill>
              </a:rPr>
              <a:t>hates</a:t>
            </a:r>
            <a:r>
              <a:rPr lang="en-US" dirty="0"/>
              <a:t> this!</a:t>
            </a:r>
          </a:p>
          <a:p>
            <a:r>
              <a:rPr lang="en-US" dirty="0"/>
              <a:t>Too bad, Timmy. Teams are about </a:t>
            </a:r>
            <a:r>
              <a:rPr lang="en-US" dirty="0">
                <a:solidFill>
                  <a:schemeClr val="accent1"/>
                </a:solidFill>
              </a:rPr>
              <a:t>efficiency</a:t>
            </a:r>
            <a:r>
              <a:rPr lang="en-US" dirty="0"/>
              <a:t>.</a:t>
            </a:r>
          </a:p>
          <a:p>
            <a:r>
              <a:rPr lang="en-US" dirty="0"/>
              <a:t>Carl the Client now wants work to move forward in </a:t>
            </a:r>
            <a:r>
              <a:rPr lang="en-US" dirty="0">
                <a:solidFill>
                  <a:schemeClr val="accent1"/>
                </a:solidFill>
              </a:rPr>
              <a:t>parallel</a:t>
            </a:r>
            <a:r>
              <a:rPr lang="en-US" dirty="0"/>
              <a:t>.</a:t>
            </a:r>
          </a:p>
          <a:p>
            <a:r>
              <a:rPr lang="en-US" dirty="0"/>
              <a:t>He tasks Timmy with a new </a:t>
            </a:r>
            <a:r>
              <a:rPr lang="en-US" dirty="0">
                <a:solidFill>
                  <a:schemeClr val="accent1"/>
                </a:solidFill>
              </a:rPr>
              <a:t>contact</a:t>
            </a:r>
            <a:r>
              <a:rPr lang="en-US" dirty="0"/>
              <a:t> page…</a:t>
            </a:r>
          </a:p>
          <a:p>
            <a:r>
              <a:rPr lang="en-US" dirty="0"/>
              <a:t>…and tasks Dave with hooking up some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  <a:r>
              <a:rPr lang="en-US" dirty="0"/>
              <a:t> stuff.</a:t>
            </a:r>
          </a:p>
        </p:txBody>
      </p:sp>
    </p:spTree>
    <p:extLst>
      <p:ext uri="{BB962C8B-B14F-4D97-AF65-F5344CB8AC3E}">
        <p14:creationId xmlns:p14="http://schemas.microsoft.com/office/powerpoint/2010/main" val="36697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A: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Dave and Timmy need to share work. They settle on </a:t>
            </a:r>
            <a:r>
              <a:rPr lang="en-US" dirty="0" err="1"/>
              <a:t>dropbox</a:t>
            </a:r>
            <a:r>
              <a:rPr lang="en-US" dirty="0"/>
              <a:t>.</a:t>
            </a:r>
          </a:p>
          <a:p>
            <a:r>
              <a:rPr lang="en-US" dirty="0"/>
              <a:t>Nick </a:t>
            </a:r>
            <a:r>
              <a:rPr lang="en-US" dirty="0">
                <a:solidFill>
                  <a:schemeClr val="accent1"/>
                </a:solidFill>
              </a:rPr>
              <a:t>hates</a:t>
            </a:r>
            <a:r>
              <a:rPr lang="en-US" dirty="0"/>
              <a:t> this!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chemeClr val="accent1"/>
                </a:solidFill>
              </a:rPr>
              <a:t>cumbersome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error prone</a:t>
            </a:r>
            <a:r>
              <a:rPr lang="en-US" dirty="0"/>
              <a:t>, but they manage to share their work.</a:t>
            </a:r>
          </a:p>
          <a:p>
            <a:r>
              <a:rPr lang="en-US" dirty="0"/>
              <a:t>Carl the Client shows up uninvited </a:t>
            </a:r>
            <a:r>
              <a:rPr lang="en-US" dirty="0">
                <a:solidFill>
                  <a:schemeClr val="accent1"/>
                </a:solidFill>
              </a:rPr>
              <a:t>again</a:t>
            </a:r>
            <a:r>
              <a:rPr lang="en-US" dirty="0"/>
              <a:t> and loudly announces he’s received further funding for his business.</a:t>
            </a:r>
          </a:p>
          <a:p>
            <a:r>
              <a:rPr lang="en-US" dirty="0"/>
              <a:t>Carl loudly announces he will hire </a:t>
            </a:r>
            <a:r>
              <a:rPr lang="en-US" dirty="0">
                <a:solidFill>
                  <a:schemeClr val="accent1"/>
                </a:solidFill>
              </a:rPr>
              <a:t>3 new developers</a:t>
            </a:r>
            <a:r>
              <a:rPr lang="en-US" dirty="0"/>
              <a:t>.</a:t>
            </a:r>
          </a:p>
          <a:p>
            <a:r>
              <a:rPr lang="en-US" dirty="0"/>
              <a:t>These new developers </a:t>
            </a:r>
            <a:r>
              <a:rPr lang="en-US" dirty="0">
                <a:solidFill>
                  <a:schemeClr val="accent1"/>
                </a:solidFill>
              </a:rPr>
              <a:t>will begin work immediately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  <a:r>
              <a:rPr lang="en-US" dirty="0"/>
              <a:t> out to </a:t>
            </a:r>
            <a:r>
              <a:rPr lang="en-US" dirty="0">
                <a:solidFill>
                  <a:schemeClr val="accent1"/>
                </a:solidFill>
              </a:rPr>
              <a:t>different areas </a:t>
            </a:r>
            <a:r>
              <a:rPr lang="en-US" dirty="0"/>
              <a:t>of functionality for the website</a:t>
            </a:r>
          </a:p>
        </p:txBody>
      </p:sp>
    </p:spTree>
    <p:extLst>
      <p:ext uri="{BB962C8B-B14F-4D97-AF65-F5344CB8AC3E}">
        <p14:creationId xmlns:p14="http://schemas.microsoft.com/office/powerpoint/2010/main" val="323555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A: Part 5 – The Final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Carl </a:t>
            </a:r>
            <a:r>
              <a:rPr lang="en-US" dirty="0"/>
              <a:t>and</a:t>
            </a:r>
            <a:r>
              <a:rPr lang="en-US" dirty="0">
                <a:solidFill>
                  <a:schemeClr val="accent1"/>
                </a:solidFill>
              </a:rPr>
              <a:t> the new developers </a:t>
            </a:r>
            <a:r>
              <a:rPr lang="en-US" dirty="0"/>
              <a:t>all show up at Timmy’s place of residence unannounced.</a:t>
            </a:r>
          </a:p>
          <a:p>
            <a:r>
              <a:rPr lang="en-US" dirty="0"/>
              <a:t>Timmy </a:t>
            </a:r>
            <a:r>
              <a:rPr lang="en-US" dirty="0">
                <a:solidFill>
                  <a:schemeClr val="accent1"/>
                </a:solidFill>
              </a:rPr>
              <a:t>hates</a:t>
            </a:r>
            <a:r>
              <a:rPr lang="en-US" dirty="0"/>
              <a:t> this!</a:t>
            </a:r>
          </a:p>
          <a:p>
            <a:r>
              <a:rPr lang="en-US" dirty="0"/>
              <a:t>Each developer is yelling how they </a:t>
            </a:r>
            <a:r>
              <a:rPr lang="en-US" dirty="0">
                <a:solidFill>
                  <a:schemeClr val="accent1"/>
                </a:solidFill>
              </a:rPr>
              <a:t>need parts of other people code </a:t>
            </a:r>
            <a:r>
              <a:rPr lang="en-US" dirty="0"/>
              <a:t>to complete their task.</a:t>
            </a:r>
          </a:p>
          <a:p>
            <a:r>
              <a:rPr lang="en-US" dirty="0"/>
              <a:t>Carl the Client spits into Timmy’s face and explains how the project </a:t>
            </a:r>
            <a:r>
              <a:rPr lang="en-US" dirty="0">
                <a:solidFill>
                  <a:schemeClr val="accent1"/>
                </a:solidFill>
              </a:rPr>
              <a:t>should have been completed</a:t>
            </a:r>
            <a:r>
              <a:rPr lang="en-US" dirty="0"/>
              <a:t> weeks ago.</a:t>
            </a:r>
          </a:p>
          <a:p>
            <a:r>
              <a:rPr lang="en-US" dirty="0"/>
              <a:t>Emails, zip files, google drive invites are all thrown around in a misguided attempt to bring order to the project.</a:t>
            </a:r>
          </a:p>
          <a:p>
            <a:r>
              <a:rPr lang="en-US" dirty="0"/>
              <a:t>Timmy contemplates </a:t>
            </a:r>
            <a:r>
              <a:rPr lang="en-US" dirty="0">
                <a:solidFill>
                  <a:schemeClr val="accent1"/>
                </a:solidFill>
              </a:rPr>
              <a:t>business school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5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		END OF SCENARIO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Timmy keeps up with </a:t>
            </a:r>
            <a:r>
              <a:rPr lang="en-US" dirty="0">
                <a:solidFill>
                  <a:schemeClr val="accent1"/>
                </a:solidFill>
              </a:rPr>
              <a:t>modern</a:t>
            </a:r>
            <a:r>
              <a:rPr lang="en-US" dirty="0"/>
              <a:t> software development practices.</a:t>
            </a:r>
          </a:p>
          <a:p>
            <a:r>
              <a:rPr lang="en-US" dirty="0"/>
              <a:t>Timmy </a:t>
            </a:r>
            <a:r>
              <a:rPr lang="en-US" dirty="0">
                <a:solidFill>
                  <a:schemeClr val="accent1"/>
                </a:solidFill>
              </a:rPr>
              <a:t>loves </a:t>
            </a:r>
            <a:r>
              <a:rPr lang="en-US" dirty="0"/>
              <a:t>this!</a:t>
            </a:r>
          </a:p>
          <a:p>
            <a:r>
              <a:rPr lang="en-US" dirty="0"/>
              <a:t>Timmy learns </a:t>
            </a:r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, a specific implementation of a </a:t>
            </a:r>
            <a:r>
              <a:rPr lang="en-US" i="1" dirty="0">
                <a:solidFill>
                  <a:schemeClr val="accent1"/>
                </a:solidFill>
              </a:rPr>
              <a:t>distributed version control system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Timmy is hired by a reputable software development shop.</a:t>
            </a:r>
          </a:p>
          <a:p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4946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537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Source Control</vt:lpstr>
      <vt:lpstr>Scenario A: Part 1</vt:lpstr>
      <vt:lpstr>Scenario A: Part 2</vt:lpstr>
      <vt:lpstr>Scenario A: The Questions</vt:lpstr>
      <vt:lpstr>Scenario A: Part 3</vt:lpstr>
      <vt:lpstr>Scenario A: Part 4</vt:lpstr>
      <vt:lpstr>Scenario A: Part 5 – The Final Chapter</vt:lpstr>
      <vt:lpstr>PowerPoint Presentation</vt:lpstr>
      <vt:lpstr>Scenario B</vt:lpstr>
      <vt:lpstr>Intentionally Blank</vt:lpstr>
      <vt:lpstr>Reference Images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</dc:title>
  <dc:creator>Nick Campanini</dc:creator>
  <cp:lastModifiedBy>Nick Campanini</cp:lastModifiedBy>
  <cp:revision>17</cp:revision>
  <dcterms:created xsi:type="dcterms:W3CDTF">2016-06-06T17:43:37Z</dcterms:created>
  <dcterms:modified xsi:type="dcterms:W3CDTF">2016-07-07T01:20:47Z</dcterms:modified>
</cp:coreProperties>
</file>