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19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5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1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9943CA-099F-4EF0-8192-B9FE04756F41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A77A-90B5-4FF4-89D1-9610CBC4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6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1593-04E0-46A5-9764-075DF714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Opening a New Filipino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9BEEF-30D1-4099-A726-9E98DBA49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A1BF-6524-47F0-834E-87502FF3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73C-A826-4EBB-9B0E-1DC8972F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Want to be near a large Filipino population</a:t>
            </a:r>
          </a:p>
          <a:p>
            <a:r>
              <a:rPr lang="en-US" sz="2800" dirty="0"/>
              <a:t>Restaurants with good ratings indicate a good neighborhood, but also pose competition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5A98-4D2E-4692-B17F-68E58C33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Acquisition/Cleaning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D17C-0076-40A7-A993-82CA0560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City neighborhood information found here</a:t>
            </a:r>
          </a:p>
          <a:p>
            <a:pPr lvl="1"/>
            <a:r>
              <a:rPr lang="en-US" dirty="0">
                <a:hlinkClick r:id="rId2"/>
              </a:rPr>
              <a:t>https://cocl.us/new_york_dataset</a:t>
            </a:r>
            <a:endParaRPr lang="en-US" dirty="0"/>
          </a:p>
          <a:p>
            <a:r>
              <a:rPr lang="en-US" dirty="0"/>
              <a:t>Restaurant data obtained from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208312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630C-9A80-4CB9-BF5E-329662F5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Queens is the King of Boroughs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6C1E3B-6159-473A-B7E2-2EFDA0EC8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3248"/>
            <a:ext cx="5486995" cy="31515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CF803-BC18-4A35-8E11-6AA4638B2407}"/>
              </a:ext>
            </a:extLst>
          </p:cNvPr>
          <p:cNvSpPr txBox="1"/>
          <p:nvPr/>
        </p:nvSpPr>
        <p:spPr>
          <a:xfrm>
            <a:off x="646111" y="1560576"/>
            <a:ext cx="507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Queens contains the most restaurants out of all the boroughs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20 restaurants in the city, 8 are located in the Queens borough</a:t>
            </a:r>
          </a:p>
        </p:txBody>
      </p:sp>
    </p:spTree>
    <p:extLst>
      <p:ext uri="{BB962C8B-B14F-4D97-AF65-F5344CB8AC3E}">
        <p14:creationId xmlns:p14="http://schemas.microsoft.com/office/powerpoint/2010/main" val="332103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C8CE-1416-4075-9709-3D94BFA9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Woodside vs. Everyone else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64BE1E-3B95-4AC5-B469-06408E0EA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7" y="2021107"/>
            <a:ext cx="6398537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FF1DD-25C3-43F8-AD11-03B68AD2CC9A}"/>
              </a:ext>
            </a:extLst>
          </p:cNvPr>
          <p:cNvSpPr txBox="1"/>
          <p:nvPr/>
        </p:nvSpPr>
        <p:spPr>
          <a:xfrm>
            <a:off x="7945821" y="2175641"/>
            <a:ext cx="3168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Woodside contains the most restaurants per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neighborhoods contain only 1 restaurant</a:t>
            </a:r>
          </a:p>
        </p:txBody>
      </p:sp>
    </p:spTree>
    <p:extLst>
      <p:ext uri="{BB962C8B-B14F-4D97-AF65-F5344CB8AC3E}">
        <p14:creationId xmlns:p14="http://schemas.microsoft.com/office/powerpoint/2010/main" val="10918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D9BA-709E-4025-86F1-AB4C5360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Rating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1F4D6E-3593-4495-8585-BD327602B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26" y="1853248"/>
            <a:ext cx="2416448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3829E-8A5D-4574-9DA2-C0D81C964756}"/>
              </a:ext>
            </a:extLst>
          </p:cNvPr>
          <p:cNvSpPr txBox="1"/>
          <p:nvPr/>
        </p:nvSpPr>
        <p:spPr>
          <a:xfrm>
            <a:off x="1576552" y="1986454"/>
            <a:ext cx="4840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Woodside does not have the best rating out of the neighborhoods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Noho</a:t>
            </a:r>
            <a:r>
              <a:rPr lang="en-US" dirty="0"/>
              <a:t>, Lower East Side, and Sunnyside have high ratings but only 1 restaurant each</a:t>
            </a:r>
          </a:p>
        </p:txBody>
      </p:sp>
    </p:spTree>
    <p:extLst>
      <p:ext uri="{BB962C8B-B14F-4D97-AF65-F5344CB8AC3E}">
        <p14:creationId xmlns:p14="http://schemas.microsoft.com/office/powerpoint/2010/main" val="206519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BED2-C3D0-49A3-B01C-882D1956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restaurants are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F1A02D1-1B50-4EC7-9A88-F00A0B7E5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85" y="1989576"/>
            <a:ext cx="6957971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4EF5E-F6C2-4ECA-BB80-9D08886369C9}"/>
              </a:ext>
            </a:extLst>
          </p:cNvPr>
          <p:cNvSpPr txBox="1"/>
          <p:nvPr/>
        </p:nvSpPr>
        <p:spPr>
          <a:xfrm>
            <a:off x="977462" y="2159876"/>
            <a:ext cx="3310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restaurants are clustered very close to each other, in tight neighborhoods.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are in Queens but there are other restaurant dense locations</a:t>
            </a:r>
          </a:p>
        </p:txBody>
      </p:sp>
    </p:spTree>
    <p:extLst>
      <p:ext uri="{BB962C8B-B14F-4D97-AF65-F5344CB8AC3E}">
        <p14:creationId xmlns:p14="http://schemas.microsoft.com/office/powerpoint/2010/main" val="198557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764F-DBCC-4E6D-913D-02CE1E07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D79-8685-4018-A251-7B447BDB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Queens has a lot of restaurants that are all rated high (&gt;8.0)</a:t>
            </a:r>
          </a:p>
          <a:p>
            <a:pPr lvl="1"/>
            <a:r>
              <a:rPr lang="en-US" dirty="0"/>
              <a:t>More restaurants means more competition</a:t>
            </a:r>
          </a:p>
          <a:p>
            <a:r>
              <a:rPr lang="en-US" dirty="0"/>
              <a:t>Lone restaurants in less dense neighborhoods are rated very high (&gt;9.0)</a:t>
            </a:r>
          </a:p>
          <a:p>
            <a:pPr lvl="1"/>
            <a:r>
              <a:rPr lang="en-US" dirty="0"/>
              <a:t>Less restaurants means more people can come to you, but higher rated competition might also draw </a:t>
            </a:r>
            <a:r>
              <a:rPr lang="en-US"/>
              <a:t>away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9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215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Opening a New Filipino Restaurant</vt:lpstr>
      <vt:lpstr>Location is Key</vt:lpstr>
      <vt:lpstr>Data Acquisition/Cleaning</vt:lpstr>
      <vt:lpstr>Queens is the King of Boroughs</vt:lpstr>
      <vt:lpstr>Woodside vs. Everyone else</vt:lpstr>
      <vt:lpstr>Neighborhood Rating</vt:lpstr>
      <vt:lpstr>Where the restaurants are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Filipino Restaurant</dc:title>
  <dc:creator>Ryan Joshua M Capule</dc:creator>
  <cp:lastModifiedBy>Ryan Joshua M Capule</cp:lastModifiedBy>
  <cp:revision>2</cp:revision>
  <dcterms:created xsi:type="dcterms:W3CDTF">2020-07-24T18:13:02Z</dcterms:created>
  <dcterms:modified xsi:type="dcterms:W3CDTF">2020-07-24T18:23:37Z</dcterms:modified>
</cp:coreProperties>
</file>