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es Purnell" userId="5b254d245d13c6e6" providerId="LiveId" clId="{553EA5D6-B43A-4954-803A-F0BDE1E9AFEB}"/>
    <pc:docChg chg="undo custSel addSld delSld modSld">
      <pc:chgData name="Charles Purnell" userId="5b254d245d13c6e6" providerId="LiveId" clId="{553EA5D6-B43A-4954-803A-F0BDE1E9AFEB}" dt="2022-10-14T17:27:00.091" v="789" actId="20577"/>
      <pc:docMkLst>
        <pc:docMk/>
      </pc:docMkLst>
      <pc:sldChg chg="del">
        <pc:chgData name="Charles Purnell" userId="5b254d245d13c6e6" providerId="LiveId" clId="{553EA5D6-B43A-4954-803A-F0BDE1E9AFEB}" dt="2022-10-14T17:15:45.913" v="3" actId="47"/>
        <pc:sldMkLst>
          <pc:docMk/>
          <pc:sldMk cId="1516012863" sldId="270"/>
        </pc:sldMkLst>
      </pc:sldChg>
      <pc:sldChg chg="new del">
        <pc:chgData name="Charles Purnell" userId="5b254d245d13c6e6" providerId="LiveId" clId="{553EA5D6-B43A-4954-803A-F0BDE1E9AFEB}" dt="2022-10-14T17:15:55.890" v="6" actId="47"/>
        <pc:sldMkLst>
          <pc:docMk/>
          <pc:sldMk cId="1914671393" sldId="270"/>
        </pc:sldMkLst>
      </pc:sldChg>
      <pc:sldChg chg="addSp delSp modSp new mod">
        <pc:chgData name="Charles Purnell" userId="5b254d245d13c6e6" providerId="LiveId" clId="{553EA5D6-B43A-4954-803A-F0BDE1E9AFEB}" dt="2022-10-14T17:19:06.802" v="119" actId="22"/>
        <pc:sldMkLst>
          <pc:docMk/>
          <pc:sldMk cId="2891982294" sldId="271"/>
        </pc:sldMkLst>
        <pc:spChg chg="mod">
          <ac:chgData name="Charles Purnell" userId="5b254d245d13c6e6" providerId="LiveId" clId="{553EA5D6-B43A-4954-803A-F0BDE1E9AFEB}" dt="2022-10-14T17:16:28.245" v="74" actId="20577"/>
          <ac:spMkLst>
            <pc:docMk/>
            <pc:sldMk cId="2891982294" sldId="271"/>
            <ac:spMk id="2" creationId="{DE94C93A-E21C-C45C-4F00-EA18CB91D1DF}"/>
          </ac:spMkLst>
        </pc:spChg>
        <pc:spChg chg="mod">
          <ac:chgData name="Charles Purnell" userId="5b254d245d13c6e6" providerId="LiveId" clId="{553EA5D6-B43A-4954-803A-F0BDE1E9AFEB}" dt="2022-10-14T17:17:25.165" v="96" actId="20577"/>
          <ac:spMkLst>
            <pc:docMk/>
            <pc:sldMk cId="2891982294" sldId="271"/>
            <ac:spMk id="3" creationId="{1C14A219-C9AA-A75E-16DD-A69BE3C29D76}"/>
          </ac:spMkLst>
        </pc:spChg>
        <pc:spChg chg="add del">
          <ac:chgData name="Charles Purnell" userId="5b254d245d13c6e6" providerId="LiveId" clId="{553EA5D6-B43A-4954-803A-F0BDE1E9AFEB}" dt="2022-10-14T17:19:06.802" v="119" actId="22"/>
          <ac:spMkLst>
            <pc:docMk/>
            <pc:sldMk cId="2891982294" sldId="271"/>
            <ac:spMk id="5" creationId="{EC2B5279-1D9C-9682-B0CB-AA3386C366C5}"/>
          </ac:spMkLst>
        </pc:spChg>
      </pc:sldChg>
      <pc:sldChg chg="delSp new del mod">
        <pc:chgData name="Charles Purnell" userId="5b254d245d13c6e6" providerId="LiveId" clId="{553EA5D6-B43A-4954-803A-F0BDE1E9AFEB}" dt="2022-10-14T17:15:45.881" v="2" actId="47"/>
        <pc:sldMkLst>
          <pc:docMk/>
          <pc:sldMk cId="3188228137" sldId="271"/>
        </pc:sldMkLst>
        <pc:spChg chg="del">
          <ac:chgData name="Charles Purnell" userId="5b254d245d13c6e6" providerId="LiveId" clId="{553EA5D6-B43A-4954-803A-F0BDE1E9AFEB}" dt="2022-10-14T17:15:42.420" v="1" actId="478"/>
          <ac:spMkLst>
            <pc:docMk/>
            <pc:sldMk cId="3188228137" sldId="271"/>
            <ac:spMk id="3" creationId="{187DDB5D-6C56-E6C3-30C4-3F274865755A}"/>
          </ac:spMkLst>
        </pc:spChg>
      </pc:sldChg>
      <pc:sldChg chg="modSp new mod">
        <pc:chgData name="Charles Purnell" userId="5b254d245d13c6e6" providerId="LiveId" clId="{553EA5D6-B43A-4954-803A-F0BDE1E9AFEB}" dt="2022-10-14T17:18:46.053" v="117" actId="27636"/>
        <pc:sldMkLst>
          <pc:docMk/>
          <pc:sldMk cId="704972716" sldId="272"/>
        </pc:sldMkLst>
        <pc:spChg chg="mod">
          <ac:chgData name="Charles Purnell" userId="5b254d245d13c6e6" providerId="LiveId" clId="{553EA5D6-B43A-4954-803A-F0BDE1E9AFEB}" dt="2022-10-14T17:17:51.107" v="115" actId="20577"/>
          <ac:spMkLst>
            <pc:docMk/>
            <pc:sldMk cId="704972716" sldId="272"/>
            <ac:spMk id="2" creationId="{B195B5F2-F946-D497-ADB6-C81C5567C87A}"/>
          </ac:spMkLst>
        </pc:spChg>
        <pc:spChg chg="mod">
          <ac:chgData name="Charles Purnell" userId="5b254d245d13c6e6" providerId="LiveId" clId="{553EA5D6-B43A-4954-803A-F0BDE1E9AFEB}" dt="2022-10-14T17:18:46.053" v="117" actId="27636"/>
          <ac:spMkLst>
            <pc:docMk/>
            <pc:sldMk cId="704972716" sldId="272"/>
            <ac:spMk id="3" creationId="{0B863D61-E113-0C04-D5D9-BF5A11F6DCFA}"/>
          </ac:spMkLst>
        </pc:spChg>
      </pc:sldChg>
      <pc:sldChg chg="modSp new mod">
        <pc:chgData name="Charles Purnell" userId="5b254d245d13c6e6" providerId="LiveId" clId="{553EA5D6-B43A-4954-803A-F0BDE1E9AFEB}" dt="2022-10-14T17:22:10.656" v="552" actId="20577"/>
        <pc:sldMkLst>
          <pc:docMk/>
          <pc:sldMk cId="2052952570" sldId="273"/>
        </pc:sldMkLst>
        <pc:spChg chg="mod">
          <ac:chgData name="Charles Purnell" userId="5b254d245d13c6e6" providerId="LiveId" clId="{553EA5D6-B43A-4954-803A-F0BDE1E9AFEB}" dt="2022-10-14T17:19:24.162" v="137" actId="20577"/>
          <ac:spMkLst>
            <pc:docMk/>
            <pc:sldMk cId="2052952570" sldId="273"/>
            <ac:spMk id="2" creationId="{4AA86990-8B36-6D4D-A4CE-91E5746244B3}"/>
          </ac:spMkLst>
        </pc:spChg>
        <pc:spChg chg="mod">
          <ac:chgData name="Charles Purnell" userId="5b254d245d13c6e6" providerId="LiveId" clId="{553EA5D6-B43A-4954-803A-F0BDE1E9AFEB}" dt="2022-10-14T17:22:10.656" v="552" actId="20577"/>
          <ac:spMkLst>
            <pc:docMk/>
            <pc:sldMk cId="2052952570" sldId="273"/>
            <ac:spMk id="3" creationId="{CFD8D3A0-B274-92F8-44FE-69E212266974}"/>
          </ac:spMkLst>
        </pc:spChg>
      </pc:sldChg>
      <pc:sldChg chg="modSp new mod">
        <pc:chgData name="Charles Purnell" userId="5b254d245d13c6e6" providerId="LiveId" clId="{553EA5D6-B43A-4954-803A-F0BDE1E9AFEB}" dt="2022-10-14T17:27:00.091" v="789" actId="20577"/>
        <pc:sldMkLst>
          <pc:docMk/>
          <pc:sldMk cId="1582111789" sldId="274"/>
        </pc:sldMkLst>
        <pc:spChg chg="mod">
          <ac:chgData name="Charles Purnell" userId="5b254d245d13c6e6" providerId="LiveId" clId="{553EA5D6-B43A-4954-803A-F0BDE1E9AFEB}" dt="2022-10-14T17:23:23.699" v="571" actId="20577"/>
          <ac:spMkLst>
            <pc:docMk/>
            <pc:sldMk cId="1582111789" sldId="274"/>
            <ac:spMk id="2" creationId="{DCC1C9DF-21CA-8A78-B118-7BCF4BE1DE7E}"/>
          </ac:spMkLst>
        </pc:spChg>
        <pc:spChg chg="mod">
          <ac:chgData name="Charles Purnell" userId="5b254d245d13c6e6" providerId="LiveId" clId="{553EA5D6-B43A-4954-803A-F0BDE1E9AFEB}" dt="2022-10-14T17:27:00.091" v="789" actId="20577"/>
          <ac:spMkLst>
            <pc:docMk/>
            <pc:sldMk cId="1582111789" sldId="274"/>
            <ac:spMk id="3" creationId="{9CA5BA25-CEFE-9C83-7A74-D5C8B37CF3B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70CAC-ADAB-77C4-F812-3638A3BECC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A61613-BEF8-4E5E-7C82-0E589F132A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6E2E85-BA88-1D17-C1A9-A9B12CAEEDA3}"/>
              </a:ext>
            </a:extLst>
          </p:cNvPr>
          <p:cNvSpPr>
            <a:spLocks noGrp="1"/>
          </p:cNvSpPr>
          <p:nvPr>
            <p:ph type="dt" sz="half" idx="10"/>
          </p:nvPr>
        </p:nvSpPr>
        <p:spPr/>
        <p:txBody>
          <a:bodyPr/>
          <a:lstStyle/>
          <a:p>
            <a:fld id="{FCB4300D-060B-4BEE-B9AF-E88FA7F69787}" type="datetimeFigureOut">
              <a:rPr lang="en-US" smtClean="0"/>
              <a:t>10/14/2022</a:t>
            </a:fld>
            <a:endParaRPr lang="en-US"/>
          </a:p>
        </p:txBody>
      </p:sp>
      <p:sp>
        <p:nvSpPr>
          <p:cNvPr id="5" name="Footer Placeholder 4">
            <a:extLst>
              <a:ext uri="{FF2B5EF4-FFF2-40B4-BE49-F238E27FC236}">
                <a16:creationId xmlns:a16="http://schemas.microsoft.com/office/drawing/2014/main" id="{7C93FFFD-87C0-B2F1-2F21-FD55EC391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3625C-F814-E354-7F11-D4DA517E02CE}"/>
              </a:ext>
            </a:extLst>
          </p:cNvPr>
          <p:cNvSpPr>
            <a:spLocks noGrp="1"/>
          </p:cNvSpPr>
          <p:nvPr>
            <p:ph type="sldNum" sz="quarter" idx="12"/>
          </p:nvPr>
        </p:nvSpPr>
        <p:spPr/>
        <p:txBody>
          <a:bodyPr/>
          <a:lstStyle/>
          <a:p>
            <a:fld id="{FE78B2CF-F963-4A09-8F3D-BF08D94938AE}" type="slidenum">
              <a:rPr lang="en-US" smtClean="0"/>
              <a:t>‹#›</a:t>
            </a:fld>
            <a:endParaRPr lang="en-US"/>
          </a:p>
        </p:txBody>
      </p:sp>
    </p:spTree>
    <p:extLst>
      <p:ext uri="{BB962C8B-B14F-4D97-AF65-F5344CB8AC3E}">
        <p14:creationId xmlns:p14="http://schemas.microsoft.com/office/powerpoint/2010/main" val="640701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B8D3-E165-5A0F-0D91-4D4FA87CCE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1DC9DF-29BC-6212-C769-0041F7B9ED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1B96D-2245-D516-03E8-11FBB747D239}"/>
              </a:ext>
            </a:extLst>
          </p:cNvPr>
          <p:cNvSpPr>
            <a:spLocks noGrp="1"/>
          </p:cNvSpPr>
          <p:nvPr>
            <p:ph type="dt" sz="half" idx="10"/>
          </p:nvPr>
        </p:nvSpPr>
        <p:spPr/>
        <p:txBody>
          <a:bodyPr/>
          <a:lstStyle/>
          <a:p>
            <a:fld id="{FCB4300D-060B-4BEE-B9AF-E88FA7F69787}" type="datetimeFigureOut">
              <a:rPr lang="en-US" smtClean="0"/>
              <a:t>10/14/2022</a:t>
            </a:fld>
            <a:endParaRPr lang="en-US"/>
          </a:p>
        </p:txBody>
      </p:sp>
      <p:sp>
        <p:nvSpPr>
          <p:cNvPr id="5" name="Footer Placeholder 4">
            <a:extLst>
              <a:ext uri="{FF2B5EF4-FFF2-40B4-BE49-F238E27FC236}">
                <a16:creationId xmlns:a16="http://schemas.microsoft.com/office/drawing/2014/main" id="{31C3CED9-796E-A9C0-9846-78526E3863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85D36B-E052-D0F2-47ED-38F0FC281DE0}"/>
              </a:ext>
            </a:extLst>
          </p:cNvPr>
          <p:cNvSpPr>
            <a:spLocks noGrp="1"/>
          </p:cNvSpPr>
          <p:nvPr>
            <p:ph type="sldNum" sz="quarter" idx="12"/>
          </p:nvPr>
        </p:nvSpPr>
        <p:spPr/>
        <p:txBody>
          <a:bodyPr/>
          <a:lstStyle/>
          <a:p>
            <a:fld id="{FE78B2CF-F963-4A09-8F3D-BF08D94938AE}" type="slidenum">
              <a:rPr lang="en-US" smtClean="0"/>
              <a:t>‹#›</a:t>
            </a:fld>
            <a:endParaRPr lang="en-US"/>
          </a:p>
        </p:txBody>
      </p:sp>
    </p:spTree>
    <p:extLst>
      <p:ext uri="{BB962C8B-B14F-4D97-AF65-F5344CB8AC3E}">
        <p14:creationId xmlns:p14="http://schemas.microsoft.com/office/powerpoint/2010/main" val="1056730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9DADD4-B5BB-20C2-E645-0C0F22B5A7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B9FBC1-F0A0-AABA-87E8-383E3D2DC4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8E7D0-996E-B1B1-7C20-3AFFC146A9DF}"/>
              </a:ext>
            </a:extLst>
          </p:cNvPr>
          <p:cNvSpPr>
            <a:spLocks noGrp="1"/>
          </p:cNvSpPr>
          <p:nvPr>
            <p:ph type="dt" sz="half" idx="10"/>
          </p:nvPr>
        </p:nvSpPr>
        <p:spPr/>
        <p:txBody>
          <a:bodyPr/>
          <a:lstStyle/>
          <a:p>
            <a:fld id="{FCB4300D-060B-4BEE-B9AF-E88FA7F69787}" type="datetimeFigureOut">
              <a:rPr lang="en-US" smtClean="0"/>
              <a:t>10/14/2022</a:t>
            </a:fld>
            <a:endParaRPr lang="en-US"/>
          </a:p>
        </p:txBody>
      </p:sp>
      <p:sp>
        <p:nvSpPr>
          <p:cNvPr id="5" name="Footer Placeholder 4">
            <a:extLst>
              <a:ext uri="{FF2B5EF4-FFF2-40B4-BE49-F238E27FC236}">
                <a16:creationId xmlns:a16="http://schemas.microsoft.com/office/drawing/2014/main" id="{8BE819AF-820C-8D2A-7999-035213266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6846F2-5E29-AD91-31EC-A4EB6EEA40CD}"/>
              </a:ext>
            </a:extLst>
          </p:cNvPr>
          <p:cNvSpPr>
            <a:spLocks noGrp="1"/>
          </p:cNvSpPr>
          <p:nvPr>
            <p:ph type="sldNum" sz="quarter" idx="12"/>
          </p:nvPr>
        </p:nvSpPr>
        <p:spPr/>
        <p:txBody>
          <a:bodyPr/>
          <a:lstStyle/>
          <a:p>
            <a:fld id="{FE78B2CF-F963-4A09-8F3D-BF08D94938AE}" type="slidenum">
              <a:rPr lang="en-US" smtClean="0"/>
              <a:t>‹#›</a:t>
            </a:fld>
            <a:endParaRPr lang="en-US"/>
          </a:p>
        </p:txBody>
      </p:sp>
    </p:spTree>
    <p:extLst>
      <p:ext uri="{BB962C8B-B14F-4D97-AF65-F5344CB8AC3E}">
        <p14:creationId xmlns:p14="http://schemas.microsoft.com/office/powerpoint/2010/main" val="461978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1B1A-0BDF-832D-B9DF-39D74AC33C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BE707C-3D7D-FB7A-E925-AC2439440E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711EE-8469-985C-4ABB-C612901CDD57}"/>
              </a:ext>
            </a:extLst>
          </p:cNvPr>
          <p:cNvSpPr>
            <a:spLocks noGrp="1"/>
          </p:cNvSpPr>
          <p:nvPr>
            <p:ph type="dt" sz="half" idx="10"/>
          </p:nvPr>
        </p:nvSpPr>
        <p:spPr/>
        <p:txBody>
          <a:bodyPr/>
          <a:lstStyle/>
          <a:p>
            <a:fld id="{FCB4300D-060B-4BEE-B9AF-E88FA7F69787}" type="datetimeFigureOut">
              <a:rPr lang="en-US" smtClean="0"/>
              <a:t>10/14/2022</a:t>
            </a:fld>
            <a:endParaRPr lang="en-US"/>
          </a:p>
        </p:txBody>
      </p:sp>
      <p:sp>
        <p:nvSpPr>
          <p:cNvPr id="5" name="Footer Placeholder 4">
            <a:extLst>
              <a:ext uri="{FF2B5EF4-FFF2-40B4-BE49-F238E27FC236}">
                <a16:creationId xmlns:a16="http://schemas.microsoft.com/office/drawing/2014/main" id="{280D9977-2F62-5AC5-0D2F-89EF231A42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CE72FC-0C82-9119-7AA7-177147B69C57}"/>
              </a:ext>
            </a:extLst>
          </p:cNvPr>
          <p:cNvSpPr>
            <a:spLocks noGrp="1"/>
          </p:cNvSpPr>
          <p:nvPr>
            <p:ph type="sldNum" sz="quarter" idx="12"/>
          </p:nvPr>
        </p:nvSpPr>
        <p:spPr/>
        <p:txBody>
          <a:bodyPr/>
          <a:lstStyle/>
          <a:p>
            <a:fld id="{FE78B2CF-F963-4A09-8F3D-BF08D94938AE}" type="slidenum">
              <a:rPr lang="en-US" smtClean="0"/>
              <a:t>‹#›</a:t>
            </a:fld>
            <a:endParaRPr lang="en-US"/>
          </a:p>
        </p:txBody>
      </p:sp>
    </p:spTree>
    <p:extLst>
      <p:ext uri="{BB962C8B-B14F-4D97-AF65-F5344CB8AC3E}">
        <p14:creationId xmlns:p14="http://schemas.microsoft.com/office/powerpoint/2010/main" val="1008271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CFEE-9A98-97BA-7D9A-CFD4FFC569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91C0D2-AF8D-06D3-08FC-A64A59FDD7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18B0F4-AC40-FFDE-288C-355BF34976B4}"/>
              </a:ext>
            </a:extLst>
          </p:cNvPr>
          <p:cNvSpPr>
            <a:spLocks noGrp="1"/>
          </p:cNvSpPr>
          <p:nvPr>
            <p:ph type="dt" sz="half" idx="10"/>
          </p:nvPr>
        </p:nvSpPr>
        <p:spPr/>
        <p:txBody>
          <a:bodyPr/>
          <a:lstStyle/>
          <a:p>
            <a:fld id="{FCB4300D-060B-4BEE-B9AF-E88FA7F69787}" type="datetimeFigureOut">
              <a:rPr lang="en-US" smtClean="0"/>
              <a:t>10/14/2022</a:t>
            </a:fld>
            <a:endParaRPr lang="en-US"/>
          </a:p>
        </p:txBody>
      </p:sp>
      <p:sp>
        <p:nvSpPr>
          <p:cNvPr id="5" name="Footer Placeholder 4">
            <a:extLst>
              <a:ext uri="{FF2B5EF4-FFF2-40B4-BE49-F238E27FC236}">
                <a16:creationId xmlns:a16="http://schemas.microsoft.com/office/drawing/2014/main" id="{66A3032E-8D93-AE91-ADAE-85196D9D0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03CEE-27D9-2286-6CF7-B6F03930D1B2}"/>
              </a:ext>
            </a:extLst>
          </p:cNvPr>
          <p:cNvSpPr>
            <a:spLocks noGrp="1"/>
          </p:cNvSpPr>
          <p:nvPr>
            <p:ph type="sldNum" sz="quarter" idx="12"/>
          </p:nvPr>
        </p:nvSpPr>
        <p:spPr/>
        <p:txBody>
          <a:bodyPr/>
          <a:lstStyle/>
          <a:p>
            <a:fld id="{FE78B2CF-F963-4A09-8F3D-BF08D94938AE}" type="slidenum">
              <a:rPr lang="en-US" smtClean="0"/>
              <a:t>‹#›</a:t>
            </a:fld>
            <a:endParaRPr lang="en-US"/>
          </a:p>
        </p:txBody>
      </p:sp>
    </p:spTree>
    <p:extLst>
      <p:ext uri="{BB962C8B-B14F-4D97-AF65-F5344CB8AC3E}">
        <p14:creationId xmlns:p14="http://schemas.microsoft.com/office/powerpoint/2010/main" val="644904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F1B4F-C14A-0262-DF3E-FD486FE9C7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7DF9CC-7DD6-DC94-D428-85B31A35CE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B94640-5FA2-BB46-05A3-0020BDB864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EBBEAA-3C44-CC10-87AA-803A252C3FF1}"/>
              </a:ext>
            </a:extLst>
          </p:cNvPr>
          <p:cNvSpPr>
            <a:spLocks noGrp="1"/>
          </p:cNvSpPr>
          <p:nvPr>
            <p:ph type="dt" sz="half" idx="10"/>
          </p:nvPr>
        </p:nvSpPr>
        <p:spPr/>
        <p:txBody>
          <a:bodyPr/>
          <a:lstStyle/>
          <a:p>
            <a:fld id="{FCB4300D-060B-4BEE-B9AF-E88FA7F69787}" type="datetimeFigureOut">
              <a:rPr lang="en-US" smtClean="0"/>
              <a:t>10/14/2022</a:t>
            </a:fld>
            <a:endParaRPr lang="en-US"/>
          </a:p>
        </p:txBody>
      </p:sp>
      <p:sp>
        <p:nvSpPr>
          <p:cNvPr id="6" name="Footer Placeholder 5">
            <a:extLst>
              <a:ext uri="{FF2B5EF4-FFF2-40B4-BE49-F238E27FC236}">
                <a16:creationId xmlns:a16="http://schemas.microsoft.com/office/drawing/2014/main" id="{DF423B76-365D-3DB0-8DBC-B6E28A4BC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963B24-2906-A3A6-8454-F286D29D229A}"/>
              </a:ext>
            </a:extLst>
          </p:cNvPr>
          <p:cNvSpPr>
            <a:spLocks noGrp="1"/>
          </p:cNvSpPr>
          <p:nvPr>
            <p:ph type="sldNum" sz="quarter" idx="12"/>
          </p:nvPr>
        </p:nvSpPr>
        <p:spPr/>
        <p:txBody>
          <a:bodyPr/>
          <a:lstStyle/>
          <a:p>
            <a:fld id="{FE78B2CF-F963-4A09-8F3D-BF08D94938AE}" type="slidenum">
              <a:rPr lang="en-US" smtClean="0"/>
              <a:t>‹#›</a:t>
            </a:fld>
            <a:endParaRPr lang="en-US"/>
          </a:p>
        </p:txBody>
      </p:sp>
    </p:spTree>
    <p:extLst>
      <p:ext uri="{BB962C8B-B14F-4D97-AF65-F5344CB8AC3E}">
        <p14:creationId xmlns:p14="http://schemas.microsoft.com/office/powerpoint/2010/main" val="3884255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A1EF-81B5-051C-B5C4-F1B351CDED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F5DD7B-6C01-0556-1ED2-4EBF1F8B4A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BDA76D-61D8-C539-7C9A-D439D72867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981A83-354B-C171-E25D-DBD378214A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C136EB-7B28-1252-C424-D6134918A3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59A1E4-0480-A7C3-9744-2C83281A6872}"/>
              </a:ext>
            </a:extLst>
          </p:cNvPr>
          <p:cNvSpPr>
            <a:spLocks noGrp="1"/>
          </p:cNvSpPr>
          <p:nvPr>
            <p:ph type="dt" sz="half" idx="10"/>
          </p:nvPr>
        </p:nvSpPr>
        <p:spPr/>
        <p:txBody>
          <a:bodyPr/>
          <a:lstStyle/>
          <a:p>
            <a:fld id="{FCB4300D-060B-4BEE-B9AF-E88FA7F69787}" type="datetimeFigureOut">
              <a:rPr lang="en-US" smtClean="0"/>
              <a:t>10/14/2022</a:t>
            </a:fld>
            <a:endParaRPr lang="en-US"/>
          </a:p>
        </p:txBody>
      </p:sp>
      <p:sp>
        <p:nvSpPr>
          <p:cNvPr id="8" name="Footer Placeholder 7">
            <a:extLst>
              <a:ext uri="{FF2B5EF4-FFF2-40B4-BE49-F238E27FC236}">
                <a16:creationId xmlns:a16="http://schemas.microsoft.com/office/drawing/2014/main" id="{764F2D12-4528-B052-B034-5C9BC397D6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CE0DE0-396E-610C-3525-4E7484748892}"/>
              </a:ext>
            </a:extLst>
          </p:cNvPr>
          <p:cNvSpPr>
            <a:spLocks noGrp="1"/>
          </p:cNvSpPr>
          <p:nvPr>
            <p:ph type="sldNum" sz="quarter" idx="12"/>
          </p:nvPr>
        </p:nvSpPr>
        <p:spPr/>
        <p:txBody>
          <a:bodyPr/>
          <a:lstStyle/>
          <a:p>
            <a:fld id="{FE78B2CF-F963-4A09-8F3D-BF08D94938AE}" type="slidenum">
              <a:rPr lang="en-US" smtClean="0"/>
              <a:t>‹#›</a:t>
            </a:fld>
            <a:endParaRPr lang="en-US"/>
          </a:p>
        </p:txBody>
      </p:sp>
    </p:spTree>
    <p:extLst>
      <p:ext uri="{BB962C8B-B14F-4D97-AF65-F5344CB8AC3E}">
        <p14:creationId xmlns:p14="http://schemas.microsoft.com/office/powerpoint/2010/main" val="1813124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399A-2DE2-7950-477F-689F2F089C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DEBDE0-3222-E97A-9ADE-E3AFBE3AE9CD}"/>
              </a:ext>
            </a:extLst>
          </p:cNvPr>
          <p:cNvSpPr>
            <a:spLocks noGrp="1"/>
          </p:cNvSpPr>
          <p:nvPr>
            <p:ph type="dt" sz="half" idx="10"/>
          </p:nvPr>
        </p:nvSpPr>
        <p:spPr/>
        <p:txBody>
          <a:bodyPr/>
          <a:lstStyle/>
          <a:p>
            <a:fld id="{FCB4300D-060B-4BEE-B9AF-E88FA7F69787}" type="datetimeFigureOut">
              <a:rPr lang="en-US" smtClean="0"/>
              <a:t>10/14/2022</a:t>
            </a:fld>
            <a:endParaRPr lang="en-US"/>
          </a:p>
        </p:txBody>
      </p:sp>
      <p:sp>
        <p:nvSpPr>
          <p:cNvPr id="4" name="Footer Placeholder 3">
            <a:extLst>
              <a:ext uri="{FF2B5EF4-FFF2-40B4-BE49-F238E27FC236}">
                <a16:creationId xmlns:a16="http://schemas.microsoft.com/office/drawing/2014/main" id="{666FD200-8386-C2C2-DF92-6727D21CD6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9C214C-3676-F236-15D4-9DD6E36C7DF1}"/>
              </a:ext>
            </a:extLst>
          </p:cNvPr>
          <p:cNvSpPr>
            <a:spLocks noGrp="1"/>
          </p:cNvSpPr>
          <p:nvPr>
            <p:ph type="sldNum" sz="quarter" idx="12"/>
          </p:nvPr>
        </p:nvSpPr>
        <p:spPr/>
        <p:txBody>
          <a:bodyPr/>
          <a:lstStyle/>
          <a:p>
            <a:fld id="{FE78B2CF-F963-4A09-8F3D-BF08D94938AE}" type="slidenum">
              <a:rPr lang="en-US" smtClean="0"/>
              <a:t>‹#›</a:t>
            </a:fld>
            <a:endParaRPr lang="en-US"/>
          </a:p>
        </p:txBody>
      </p:sp>
    </p:spTree>
    <p:extLst>
      <p:ext uri="{BB962C8B-B14F-4D97-AF65-F5344CB8AC3E}">
        <p14:creationId xmlns:p14="http://schemas.microsoft.com/office/powerpoint/2010/main" val="2570088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D6DE59-9664-7AB4-8900-C88FD5ABF37F}"/>
              </a:ext>
            </a:extLst>
          </p:cNvPr>
          <p:cNvSpPr>
            <a:spLocks noGrp="1"/>
          </p:cNvSpPr>
          <p:nvPr>
            <p:ph type="dt" sz="half" idx="10"/>
          </p:nvPr>
        </p:nvSpPr>
        <p:spPr/>
        <p:txBody>
          <a:bodyPr/>
          <a:lstStyle/>
          <a:p>
            <a:fld id="{FCB4300D-060B-4BEE-B9AF-E88FA7F69787}" type="datetimeFigureOut">
              <a:rPr lang="en-US" smtClean="0"/>
              <a:t>10/14/2022</a:t>
            </a:fld>
            <a:endParaRPr lang="en-US"/>
          </a:p>
        </p:txBody>
      </p:sp>
      <p:sp>
        <p:nvSpPr>
          <p:cNvPr id="3" name="Footer Placeholder 2">
            <a:extLst>
              <a:ext uri="{FF2B5EF4-FFF2-40B4-BE49-F238E27FC236}">
                <a16:creationId xmlns:a16="http://schemas.microsoft.com/office/drawing/2014/main" id="{9E9FA64C-63C5-5664-9F0B-7751E62423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EA1FE2-9369-C81D-A0B5-625CA93C44FE}"/>
              </a:ext>
            </a:extLst>
          </p:cNvPr>
          <p:cNvSpPr>
            <a:spLocks noGrp="1"/>
          </p:cNvSpPr>
          <p:nvPr>
            <p:ph type="sldNum" sz="quarter" idx="12"/>
          </p:nvPr>
        </p:nvSpPr>
        <p:spPr/>
        <p:txBody>
          <a:bodyPr/>
          <a:lstStyle/>
          <a:p>
            <a:fld id="{FE78B2CF-F963-4A09-8F3D-BF08D94938AE}" type="slidenum">
              <a:rPr lang="en-US" smtClean="0"/>
              <a:t>‹#›</a:t>
            </a:fld>
            <a:endParaRPr lang="en-US"/>
          </a:p>
        </p:txBody>
      </p:sp>
    </p:spTree>
    <p:extLst>
      <p:ext uri="{BB962C8B-B14F-4D97-AF65-F5344CB8AC3E}">
        <p14:creationId xmlns:p14="http://schemas.microsoft.com/office/powerpoint/2010/main" val="3522717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9077E-B110-4DD8-BB2D-B0FA0336D2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5B0D99-018E-DF65-C8A4-CF7EF6D380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22F96C-9573-9E8D-9540-BF94547440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E83358-7D6B-D09B-E280-F196192E8B62}"/>
              </a:ext>
            </a:extLst>
          </p:cNvPr>
          <p:cNvSpPr>
            <a:spLocks noGrp="1"/>
          </p:cNvSpPr>
          <p:nvPr>
            <p:ph type="dt" sz="half" idx="10"/>
          </p:nvPr>
        </p:nvSpPr>
        <p:spPr/>
        <p:txBody>
          <a:bodyPr/>
          <a:lstStyle/>
          <a:p>
            <a:fld id="{FCB4300D-060B-4BEE-B9AF-E88FA7F69787}" type="datetimeFigureOut">
              <a:rPr lang="en-US" smtClean="0"/>
              <a:t>10/14/2022</a:t>
            </a:fld>
            <a:endParaRPr lang="en-US"/>
          </a:p>
        </p:txBody>
      </p:sp>
      <p:sp>
        <p:nvSpPr>
          <p:cNvPr id="6" name="Footer Placeholder 5">
            <a:extLst>
              <a:ext uri="{FF2B5EF4-FFF2-40B4-BE49-F238E27FC236}">
                <a16:creationId xmlns:a16="http://schemas.microsoft.com/office/drawing/2014/main" id="{AED6F2B8-D58F-7D36-F269-95C13B4AF8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8368AC-A95A-88A3-F168-0250BB83409A}"/>
              </a:ext>
            </a:extLst>
          </p:cNvPr>
          <p:cNvSpPr>
            <a:spLocks noGrp="1"/>
          </p:cNvSpPr>
          <p:nvPr>
            <p:ph type="sldNum" sz="quarter" idx="12"/>
          </p:nvPr>
        </p:nvSpPr>
        <p:spPr/>
        <p:txBody>
          <a:bodyPr/>
          <a:lstStyle/>
          <a:p>
            <a:fld id="{FE78B2CF-F963-4A09-8F3D-BF08D94938AE}" type="slidenum">
              <a:rPr lang="en-US" smtClean="0"/>
              <a:t>‹#›</a:t>
            </a:fld>
            <a:endParaRPr lang="en-US"/>
          </a:p>
        </p:txBody>
      </p:sp>
    </p:spTree>
    <p:extLst>
      <p:ext uri="{BB962C8B-B14F-4D97-AF65-F5344CB8AC3E}">
        <p14:creationId xmlns:p14="http://schemas.microsoft.com/office/powerpoint/2010/main" val="4007705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422D6-5AE4-84B9-9AB0-AB576D3573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EF830F-A040-99A8-3D2B-9635B4590C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D07B50-27C6-C008-9EC2-4A210418A4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1E8B47-B096-05C3-ECC9-00A74D423943}"/>
              </a:ext>
            </a:extLst>
          </p:cNvPr>
          <p:cNvSpPr>
            <a:spLocks noGrp="1"/>
          </p:cNvSpPr>
          <p:nvPr>
            <p:ph type="dt" sz="half" idx="10"/>
          </p:nvPr>
        </p:nvSpPr>
        <p:spPr/>
        <p:txBody>
          <a:bodyPr/>
          <a:lstStyle/>
          <a:p>
            <a:fld id="{FCB4300D-060B-4BEE-B9AF-E88FA7F69787}" type="datetimeFigureOut">
              <a:rPr lang="en-US" smtClean="0"/>
              <a:t>10/14/2022</a:t>
            </a:fld>
            <a:endParaRPr lang="en-US"/>
          </a:p>
        </p:txBody>
      </p:sp>
      <p:sp>
        <p:nvSpPr>
          <p:cNvPr id="6" name="Footer Placeholder 5">
            <a:extLst>
              <a:ext uri="{FF2B5EF4-FFF2-40B4-BE49-F238E27FC236}">
                <a16:creationId xmlns:a16="http://schemas.microsoft.com/office/drawing/2014/main" id="{DEF5F1D4-2189-7F63-25EC-1BD4EF07F7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37900F-7B21-B5A6-FBB6-053A60D7D34E}"/>
              </a:ext>
            </a:extLst>
          </p:cNvPr>
          <p:cNvSpPr>
            <a:spLocks noGrp="1"/>
          </p:cNvSpPr>
          <p:nvPr>
            <p:ph type="sldNum" sz="quarter" idx="12"/>
          </p:nvPr>
        </p:nvSpPr>
        <p:spPr/>
        <p:txBody>
          <a:bodyPr/>
          <a:lstStyle/>
          <a:p>
            <a:fld id="{FE78B2CF-F963-4A09-8F3D-BF08D94938AE}" type="slidenum">
              <a:rPr lang="en-US" smtClean="0"/>
              <a:t>‹#›</a:t>
            </a:fld>
            <a:endParaRPr lang="en-US"/>
          </a:p>
        </p:txBody>
      </p:sp>
    </p:spTree>
    <p:extLst>
      <p:ext uri="{BB962C8B-B14F-4D97-AF65-F5344CB8AC3E}">
        <p14:creationId xmlns:p14="http://schemas.microsoft.com/office/powerpoint/2010/main" val="1746050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636A03-4053-9326-8C47-CEB81DA177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194B5A-664D-80C3-76AE-A8C4EB4C35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2E09D-06C4-6814-54CC-BF028E5A2F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4300D-060B-4BEE-B9AF-E88FA7F69787}" type="datetimeFigureOut">
              <a:rPr lang="en-US" smtClean="0"/>
              <a:t>10/14/2022</a:t>
            </a:fld>
            <a:endParaRPr lang="en-US"/>
          </a:p>
        </p:txBody>
      </p:sp>
      <p:sp>
        <p:nvSpPr>
          <p:cNvPr id="5" name="Footer Placeholder 4">
            <a:extLst>
              <a:ext uri="{FF2B5EF4-FFF2-40B4-BE49-F238E27FC236}">
                <a16:creationId xmlns:a16="http://schemas.microsoft.com/office/drawing/2014/main" id="{E2D4C51D-B0F6-750D-4EA5-12454A4B83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9BAFFE-9146-E4C2-1331-5E7C3AC8FD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8B2CF-F963-4A09-8F3D-BF08D94938AE}" type="slidenum">
              <a:rPr lang="en-US" smtClean="0"/>
              <a:t>‹#›</a:t>
            </a:fld>
            <a:endParaRPr lang="en-US"/>
          </a:p>
        </p:txBody>
      </p:sp>
    </p:spTree>
    <p:extLst>
      <p:ext uri="{BB962C8B-B14F-4D97-AF65-F5344CB8AC3E}">
        <p14:creationId xmlns:p14="http://schemas.microsoft.com/office/powerpoint/2010/main" val="906085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5B5F2-F946-D497-ADB6-C81C5567C87A}"/>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0B863D61-E113-0C04-D5D9-BF5A11F6DCFA}"/>
              </a:ext>
            </a:extLst>
          </p:cNvPr>
          <p:cNvSpPr>
            <a:spLocks noGrp="1"/>
          </p:cNvSpPr>
          <p:nvPr>
            <p:ph type="subTitle" idx="1"/>
          </p:nvPr>
        </p:nvSpPr>
        <p:spPr/>
        <p:txBody>
          <a:bodyPr>
            <a:normAutofit fontScale="85000" lnSpcReduction="20000"/>
          </a:bodyPr>
          <a:lstStyle/>
          <a:p>
            <a:r>
              <a:rPr lang="en-US" dirty="0"/>
              <a:t>Network security consists of the policies, processes and practices adopted to prevent, detect and monitor unauthorized access, misuse, modification, or denial of a computer network and network-accessible resources. Network security involves the authorization of access to data in a network, which is controlled by the network administrator. Users choose or are assigned an ID and password or other authenticating information that allows them access to information and programs within their authority</a:t>
            </a:r>
          </a:p>
        </p:txBody>
      </p:sp>
    </p:spTree>
    <p:extLst>
      <p:ext uri="{BB962C8B-B14F-4D97-AF65-F5344CB8AC3E}">
        <p14:creationId xmlns:p14="http://schemas.microsoft.com/office/powerpoint/2010/main" val="704972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2231328" y="781242"/>
            <a:ext cx="2416873" cy="1372387"/>
          </a:xfrm>
        </p:spPr>
        <p:txBody>
          <a:bodyPr>
            <a:normAutofit/>
          </a:bodyPr>
          <a:lstStyle/>
          <a:p>
            <a:r>
              <a:rPr lang="en-US" dirty="0"/>
              <a:t>MFA Logon Screen</a:t>
            </a:r>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2231328" y="2551510"/>
            <a:ext cx="2188273" cy="2858691"/>
          </a:xfrm>
        </p:spPr>
        <p:txBody>
          <a:bodyPr>
            <a:noAutofit/>
          </a:bodyPr>
          <a:lstStyle/>
          <a:p>
            <a:r>
              <a:rPr lang="en-US" dirty="0"/>
              <a:t>This screenshot should show the logon screen where a verification code is required.</a:t>
            </a:r>
          </a:p>
          <a:p>
            <a:endParaRPr lang="en-US" dirty="0"/>
          </a:p>
          <a:p>
            <a:r>
              <a:rPr lang="en-US" dirty="0"/>
              <a:t>I ended up changing its name to mine </a:t>
            </a:r>
            <a:r>
              <a:rPr lang="en-US"/>
              <a:t>on accident</a:t>
            </a:r>
            <a:endParaRPr lang="en-US" dirty="0"/>
          </a:p>
        </p:txBody>
      </p:sp>
      <p:pic>
        <p:nvPicPr>
          <p:cNvPr id="4" name="Picture 3">
            <a:extLst>
              <a:ext uri="{FF2B5EF4-FFF2-40B4-BE49-F238E27FC236}">
                <a16:creationId xmlns:a16="http://schemas.microsoft.com/office/drawing/2014/main" id="{5C24AAA6-40F4-424C-8246-8827D9812100}"/>
              </a:ext>
            </a:extLst>
          </p:cNvPr>
          <p:cNvPicPr>
            <a:picLocks noChangeAspect="1"/>
          </p:cNvPicPr>
          <p:nvPr/>
        </p:nvPicPr>
        <p:blipFill>
          <a:blip r:embed="rId2"/>
          <a:stretch>
            <a:fillRect/>
          </a:stretch>
        </p:blipFill>
        <p:spPr>
          <a:xfrm>
            <a:off x="4947846" y="580628"/>
            <a:ext cx="5649113" cy="5696745"/>
          </a:xfrm>
          <a:prstGeom prst="rect">
            <a:avLst/>
          </a:prstGeom>
        </p:spPr>
      </p:pic>
    </p:spTree>
    <p:extLst>
      <p:ext uri="{BB962C8B-B14F-4D97-AF65-F5344CB8AC3E}">
        <p14:creationId xmlns:p14="http://schemas.microsoft.com/office/powerpoint/2010/main" val="2759257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676401"/>
            <a:ext cx="7772400" cy="2365375"/>
          </a:xfrm>
        </p:spPr>
        <p:txBody>
          <a:bodyPr>
            <a:normAutofit/>
          </a:bodyPr>
          <a:lstStyle/>
          <a:p>
            <a:r>
              <a:rPr lang="en-US" dirty="0"/>
              <a:t>SEC285</a:t>
            </a:r>
            <a:br>
              <a:rPr lang="en-US" dirty="0"/>
            </a:br>
            <a:r>
              <a:rPr lang="en-US" dirty="0"/>
              <a:t>Module 6</a:t>
            </a:r>
            <a:br>
              <a:rPr lang="en-US" dirty="0"/>
            </a:br>
            <a:r>
              <a:rPr lang="en-US" sz="2800" dirty="0"/>
              <a:t>Vulnerability Assessment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2243896" y="304801"/>
            <a:ext cx="2556704" cy="1371601"/>
          </a:xfrm>
        </p:spPr>
        <p:txBody>
          <a:bodyPr>
            <a:normAutofit/>
          </a:bodyPr>
          <a:lstStyle/>
          <a:p>
            <a:r>
              <a:rPr lang="en-US" sz="3300" dirty="0"/>
              <a:t>Nmap</a:t>
            </a:r>
            <a:endParaRPr lang="en-US" dirty="0"/>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2243897" y="2048747"/>
            <a:ext cx="2063483" cy="2858691"/>
          </a:xfrm>
        </p:spPr>
        <p:txBody>
          <a:bodyPr>
            <a:normAutofit/>
          </a:bodyPr>
          <a:lstStyle/>
          <a:p>
            <a:r>
              <a:rPr lang="en-US" dirty="0"/>
              <a:t>This screenshot should include the scan result showing both the Kali and Linux Server VMs.</a:t>
            </a:r>
          </a:p>
        </p:txBody>
      </p:sp>
      <p:pic>
        <p:nvPicPr>
          <p:cNvPr id="8" name="Picture 7">
            <a:extLst>
              <a:ext uri="{FF2B5EF4-FFF2-40B4-BE49-F238E27FC236}">
                <a16:creationId xmlns:a16="http://schemas.microsoft.com/office/drawing/2014/main" id="{63516F28-7591-DA5B-9AC2-D73AE1D6E461}"/>
              </a:ext>
            </a:extLst>
          </p:cNvPr>
          <p:cNvPicPr>
            <a:picLocks noChangeAspect="1"/>
          </p:cNvPicPr>
          <p:nvPr/>
        </p:nvPicPr>
        <p:blipFill>
          <a:blip r:embed="rId2"/>
          <a:stretch>
            <a:fillRect/>
          </a:stretch>
        </p:blipFill>
        <p:spPr>
          <a:xfrm>
            <a:off x="4800601" y="1170465"/>
            <a:ext cx="4248743" cy="3705742"/>
          </a:xfrm>
          <a:prstGeom prst="rect">
            <a:avLst/>
          </a:prstGeom>
        </p:spPr>
      </p:pic>
      <p:pic>
        <p:nvPicPr>
          <p:cNvPr id="9" name="Picture 8">
            <a:extLst>
              <a:ext uri="{FF2B5EF4-FFF2-40B4-BE49-F238E27FC236}">
                <a16:creationId xmlns:a16="http://schemas.microsoft.com/office/drawing/2014/main" id="{C1711C26-4862-A28A-71B5-9B7070FB7F6B}"/>
              </a:ext>
            </a:extLst>
          </p:cNvPr>
          <p:cNvPicPr>
            <a:picLocks noChangeAspect="1"/>
          </p:cNvPicPr>
          <p:nvPr/>
        </p:nvPicPr>
        <p:blipFill>
          <a:blip r:embed="rId3"/>
          <a:stretch>
            <a:fillRect/>
          </a:stretch>
        </p:blipFill>
        <p:spPr>
          <a:xfrm>
            <a:off x="4495910" y="2714090"/>
            <a:ext cx="4582164" cy="3839111"/>
          </a:xfrm>
          <a:prstGeom prst="rect">
            <a:avLst/>
          </a:prstGeom>
        </p:spPr>
      </p:pic>
    </p:spTree>
    <p:extLst>
      <p:ext uri="{BB962C8B-B14F-4D97-AF65-F5344CB8AC3E}">
        <p14:creationId xmlns:p14="http://schemas.microsoft.com/office/powerpoint/2010/main" val="2094807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2243896" y="304801"/>
            <a:ext cx="2556704" cy="1371601"/>
          </a:xfrm>
        </p:spPr>
        <p:txBody>
          <a:bodyPr>
            <a:normAutofit/>
          </a:bodyPr>
          <a:lstStyle/>
          <a:p>
            <a:r>
              <a:rPr lang="en-US" sz="3300" dirty="0" err="1"/>
              <a:t>NetCat</a:t>
            </a:r>
            <a:endParaRPr lang="en-US" dirty="0"/>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2243897" y="2048747"/>
            <a:ext cx="2063483" cy="2858691"/>
          </a:xfrm>
        </p:spPr>
        <p:txBody>
          <a:bodyPr>
            <a:normAutofit/>
          </a:bodyPr>
          <a:lstStyle/>
          <a:p>
            <a:r>
              <a:rPr lang="en-US" dirty="0"/>
              <a:t>This screenshot should include the scan result showing both the Kali and Linux Server VMs.</a:t>
            </a:r>
          </a:p>
        </p:txBody>
      </p:sp>
      <p:pic>
        <p:nvPicPr>
          <p:cNvPr id="8" name="Picture 7">
            <a:extLst>
              <a:ext uri="{FF2B5EF4-FFF2-40B4-BE49-F238E27FC236}">
                <a16:creationId xmlns:a16="http://schemas.microsoft.com/office/drawing/2014/main" id="{6466451A-D215-3602-DCE3-AA9747087F5E}"/>
              </a:ext>
            </a:extLst>
          </p:cNvPr>
          <p:cNvPicPr>
            <a:picLocks noChangeAspect="1"/>
          </p:cNvPicPr>
          <p:nvPr/>
        </p:nvPicPr>
        <p:blipFill>
          <a:blip r:embed="rId2"/>
          <a:stretch>
            <a:fillRect/>
          </a:stretch>
        </p:blipFill>
        <p:spPr>
          <a:xfrm>
            <a:off x="1808311" y="3541830"/>
            <a:ext cx="8575378" cy="2517543"/>
          </a:xfrm>
          <a:prstGeom prst="rect">
            <a:avLst/>
          </a:prstGeom>
        </p:spPr>
      </p:pic>
    </p:spTree>
    <p:extLst>
      <p:ext uri="{BB962C8B-B14F-4D97-AF65-F5344CB8AC3E}">
        <p14:creationId xmlns:p14="http://schemas.microsoft.com/office/powerpoint/2010/main" val="1005462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2243896" y="304801"/>
            <a:ext cx="2556704" cy="1371601"/>
          </a:xfrm>
        </p:spPr>
        <p:txBody>
          <a:bodyPr>
            <a:normAutofit/>
          </a:bodyPr>
          <a:lstStyle/>
          <a:p>
            <a:r>
              <a:rPr lang="en-US" sz="3300" dirty="0"/>
              <a:t>Wireshark</a:t>
            </a:r>
            <a:endParaRPr lang="en-US" dirty="0"/>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2243897" y="2048747"/>
            <a:ext cx="2063483" cy="2858691"/>
          </a:xfrm>
        </p:spPr>
        <p:txBody>
          <a:bodyPr>
            <a:normAutofit/>
          </a:bodyPr>
          <a:lstStyle/>
          <a:p>
            <a:r>
              <a:rPr lang="en-US" dirty="0"/>
              <a:t>This screenshot should include the Wireshark</a:t>
            </a:r>
            <a:r>
              <a:rPr lang="en-US" dirty="0">
                <a:latin typeface="Calibri" panose="020F0502020204030204" pitchFamily="34" charset="0"/>
                <a:cs typeface="Calibri" panose="020F0502020204030204" pitchFamily="34" charset="0"/>
              </a:rPr>
              <a:t>—</a:t>
            </a:r>
            <a:r>
              <a:rPr lang="en-US" dirty="0"/>
              <a:t>Follow TCP Steam window showing the Telnet username and password.</a:t>
            </a:r>
          </a:p>
        </p:txBody>
      </p:sp>
      <p:pic>
        <p:nvPicPr>
          <p:cNvPr id="4" name="Picture 3">
            <a:extLst>
              <a:ext uri="{FF2B5EF4-FFF2-40B4-BE49-F238E27FC236}">
                <a16:creationId xmlns:a16="http://schemas.microsoft.com/office/drawing/2014/main" id="{BA511052-4F57-5F03-759C-2E859FBB9DAF}"/>
              </a:ext>
            </a:extLst>
          </p:cNvPr>
          <p:cNvPicPr>
            <a:picLocks noChangeAspect="1"/>
          </p:cNvPicPr>
          <p:nvPr/>
        </p:nvPicPr>
        <p:blipFill>
          <a:blip r:embed="rId2"/>
          <a:stretch>
            <a:fillRect/>
          </a:stretch>
        </p:blipFill>
        <p:spPr>
          <a:xfrm>
            <a:off x="5029200" y="1447800"/>
            <a:ext cx="4115374" cy="3696216"/>
          </a:xfrm>
          <a:prstGeom prst="rect">
            <a:avLst/>
          </a:prstGeom>
        </p:spPr>
      </p:pic>
    </p:spTree>
    <p:extLst>
      <p:ext uri="{BB962C8B-B14F-4D97-AF65-F5344CB8AC3E}">
        <p14:creationId xmlns:p14="http://schemas.microsoft.com/office/powerpoint/2010/main" val="382406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4C93A-E21C-C45C-4F00-EA18CB91D1DF}"/>
              </a:ext>
            </a:extLst>
          </p:cNvPr>
          <p:cNvSpPr>
            <a:spLocks noGrp="1"/>
          </p:cNvSpPr>
          <p:nvPr>
            <p:ph type="ctrTitle"/>
          </p:nvPr>
        </p:nvSpPr>
        <p:spPr/>
        <p:txBody>
          <a:bodyPr/>
          <a:lstStyle/>
          <a:p>
            <a:r>
              <a:rPr lang="en-US" dirty="0"/>
              <a:t>SKILLS LEARNED IN SYSTEM SECURITY </a:t>
            </a:r>
          </a:p>
        </p:txBody>
      </p:sp>
      <p:sp>
        <p:nvSpPr>
          <p:cNvPr id="3" name="Subtitle 2">
            <a:extLst>
              <a:ext uri="{FF2B5EF4-FFF2-40B4-BE49-F238E27FC236}">
                <a16:creationId xmlns:a16="http://schemas.microsoft.com/office/drawing/2014/main" id="{1C14A219-C9AA-A75E-16DD-A69BE3C29D76}"/>
              </a:ext>
            </a:extLst>
          </p:cNvPr>
          <p:cNvSpPr>
            <a:spLocks noGrp="1"/>
          </p:cNvSpPr>
          <p:nvPr>
            <p:ph type="subTitle" idx="1"/>
          </p:nvPr>
        </p:nvSpPr>
        <p:spPr/>
        <p:txBody>
          <a:bodyPr>
            <a:normAutofit fontScale="62500" lnSpcReduction="20000"/>
          </a:bodyPr>
          <a:lstStyle/>
          <a:p>
            <a:r>
              <a:rPr lang="en-US" dirty="0"/>
              <a:t>1) Set up Strong Passwords: To protect your system or network from malicious attacks, firstly put a strong password in your system for login and access and the password must consist of lots of characters, symbols, and numbers.</a:t>
            </a:r>
          </a:p>
          <a:p>
            <a:r>
              <a:rPr lang="en-US" dirty="0"/>
              <a:t>2) Establish a Firewall</a:t>
            </a:r>
          </a:p>
          <a:p>
            <a:r>
              <a:rPr lang="en-US" dirty="0"/>
              <a:t>3) Antivirus Protection</a:t>
            </a:r>
          </a:p>
          <a:p>
            <a:r>
              <a:rPr lang="en-US" dirty="0"/>
              <a:t>4) Updating</a:t>
            </a:r>
          </a:p>
          <a:p>
            <a:r>
              <a:rPr lang="en-US" dirty="0"/>
              <a:t>5) Guard Laptops and Mobile Phones</a:t>
            </a:r>
          </a:p>
        </p:txBody>
      </p:sp>
    </p:spTree>
    <p:extLst>
      <p:ext uri="{BB962C8B-B14F-4D97-AF65-F5344CB8AC3E}">
        <p14:creationId xmlns:p14="http://schemas.microsoft.com/office/powerpoint/2010/main" val="2891982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86990-8B36-6D4D-A4CE-91E5746244B3}"/>
              </a:ext>
            </a:extLst>
          </p:cNvPr>
          <p:cNvSpPr>
            <a:spLocks noGrp="1"/>
          </p:cNvSpPr>
          <p:nvPr>
            <p:ph type="title"/>
          </p:nvPr>
        </p:nvSpPr>
        <p:spPr/>
        <p:txBody>
          <a:bodyPr/>
          <a:lstStyle/>
          <a:p>
            <a:r>
              <a:rPr lang="en-US" dirty="0"/>
              <a:t>CHALLENEGES</a:t>
            </a:r>
          </a:p>
        </p:txBody>
      </p:sp>
      <p:sp>
        <p:nvSpPr>
          <p:cNvPr id="3" name="Content Placeholder 2">
            <a:extLst>
              <a:ext uri="{FF2B5EF4-FFF2-40B4-BE49-F238E27FC236}">
                <a16:creationId xmlns:a16="http://schemas.microsoft.com/office/drawing/2014/main" id="{CFD8D3A0-B274-92F8-44FE-69E212266974}"/>
              </a:ext>
            </a:extLst>
          </p:cNvPr>
          <p:cNvSpPr>
            <a:spLocks noGrp="1"/>
          </p:cNvSpPr>
          <p:nvPr>
            <p:ph idx="1"/>
          </p:nvPr>
        </p:nvSpPr>
        <p:spPr/>
        <p:txBody>
          <a:bodyPr/>
          <a:lstStyle/>
          <a:p>
            <a:r>
              <a:rPr lang="en-US" dirty="0"/>
              <a:t>The biggest challenges was the coding part and making sure the punctuation was right or the command wouldn’t work. Also making sure you use the right server for the right terminal when pinging or trying to connect between to terminal and most importantly remembering your password to everything you change.</a:t>
            </a:r>
          </a:p>
        </p:txBody>
      </p:sp>
    </p:spTree>
    <p:extLst>
      <p:ext uri="{BB962C8B-B14F-4D97-AF65-F5344CB8AC3E}">
        <p14:creationId xmlns:p14="http://schemas.microsoft.com/office/powerpoint/2010/main" val="2052952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C9DF-21CA-8A78-B118-7BCF4BE1DE7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CA5BA25-CEFE-9C83-7A74-D5C8B37CF3B5}"/>
              </a:ext>
            </a:extLst>
          </p:cNvPr>
          <p:cNvSpPr>
            <a:spLocks noGrp="1"/>
          </p:cNvSpPr>
          <p:nvPr>
            <p:ph idx="1"/>
          </p:nvPr>
        </p:nvSpPr>
        <p:spPr/>
        <p:txBody>
          <a:bodyPr/>
          <a:lstStyle/>
          <a:p>
            <a:r>
              <a:rPr lang="en-US" dirty="0"/>
              <a:t>This will help me with my problem-solving skill while staying logical and being a more motivated problem solver. It’s one of the biggest requirements of numerous IT roles. PayScale specified that information systems managers today must be able to resolve situations satisfactorily, no matter how complicated or difficult they become. This is a matter of logic, attention to detail, and critical-thinking skills as much as tech knowledge.</a:t>
            </a:r>
          </a:p>
        </p:txBody>
      </p:sp>
    </p:spTree>
    <p:extLst>
      <p:ext uri="{BB962C8B-B14F-4D97-AF65-F5344CB8AC3E}">
        <p14:creationId xmlns:p14="http://schemas.microsoft.com/office/powerpoint/2010/main" val="158211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600201"/>
            <a:ext cx="7772400" cy="2365375"/>
          </a:xfrm>
        </p:spPr>
        <p:txBody>
          <a:bodyPr>
            <a:normAutofit/>
          </a:bodyPr>
          <a:lstStyle/>
          <a:p>
            <a:r>
              <a:rPr lang="en-US" dirty="0"/>
              <a:t>SEC285</a:t>
            </a:r>
            <a:br>
              <a:rPr lang="en-US" dirty="0"/>
            </a:br>
            <a:r>
              <a:rPr lang="en-US" dirty="0"/>
              <a:t>Module 2</a:t>
            </a:r>
            <a:br>
              <a:rPr lang="en-US" dirty="0"/>
            </a:br>
            <a:r>
              <a:rPr lang="en-US" sz="2700" dirty="0"/>
              <a:t>Asymmetric Key Encryption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2243896" y="838201"/>
            <a:ext cx="2556704" cy="1371601"/>
          </a:xfrm>
        </p:spPr>
        <p:txBody>
          <a:bodyPr>
            <a:normAutofit/>
          </a:bodyPr>
          <a:lstStyle/>
          <a:p>
            <a:r>
              <a:rPr lang="en-US" sz="3300" dirty="0"/>
              <a:t>File Encryption</a:t>
            </a:r>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2243897" y="2582147"/>
            <a:ext cx="2063483" cy="2858691"/>
          </a:xfrm>
        </p:spPr>
        <p:txBody>
          <a:bodyPr>
            <a:normAutofit/>
          </a:bodyPr>
          <a:lstStyle/>
          <a:p>
            <a:r>
              <a:rPr lang="en-US" dirty="0"/>
              <a:t>This screenshot should show the following.</a:t>
            </a:r>
          </a:p>
          <a:p>
            <a:pPr marL="285750" indent="-285750">
              <a:buFont typeface="Arial" panose="020B0604020202020204" pitchFamily="34" charset="0"/>
              <a:buChar char="•"/>
            </a:pPr>
            <a:r>
              <a:rPr lang="en-US" dirty="0"/>
              <a:t>Content of the plaintext file</a:t>
            </a:r>
          </a:p>
          <a:p>
            <a:pPr marL="285750" indent="-285750">
              <a:buFont typeface="Arial" panose="020B0604020202020204" pitchFamily="34" charset="0"/>
              <a:buChar char="•"/>
            </a:pPr>
            <a:r>
              <a:rPr lang="en-US" dirty="0"/>
              <a:t>Content of the encrypted file</a:t>
            </a:r>
          </a:p>
        </p:txBody>
      </p:sp>
      <p:pic>
        <p:nvPicPr>
          <p:cNvPr id="4" name="Picture 3">
            <a:extLst>
              <a:ext uri="{FF2B5EF4-FFF2-40B4-BE49-F238E27FC236}">
                <a16:creationId xmlns:a16="http://schemas.microsoft.com/office/drawing/2014/main" id="{3DC243D8-6B1C-33F4-6A2A-175A34787D7E}"/>
              </a:ext>
            </a:extLst>
          </p:cNvPr>
          <p:cNvPicPr>
            <a:picLocks noChangeAspect="1"/>
          </p:cNvPicPr>
          <p:nvPr/>
        </p:nvPicPr>
        <p:blipFill>
          <a:blip r:embed="rId2"/>
          <a:stretch>
            <a:fillRect/>
          </a:stretch>
        </p:blipFill>
        <p:spPr>
          <a:xfrm>
            <a:off x="4800601" y="1981200"/>
            <a:ext cx="5867399" cy="2496392"/>
          </a:xfrm>
          <a:prstGeom prst="rect">
            <a:avLst/>
          </a:prstGeom>
        </p:spPr>
      </p:pic>
    </p:spTree>
    <p:extLst>
      <p:ext uri="{BB962C8B-B14F-4D97-AF65-F5344CB8AC3E}">
        <p14:creationId xmlns:p14="http://schemas.microsoft.com/office/powerpoint/2010/main" val="817421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2223799" y="838201"/>
            <a:ext cx="2556704" cy="1371601"/>
          </a:xfrm>
        </p:spPr>
        <p:txBody>
          <a:bodyPr>
            <a:normAutofit/>
          </a:bodyPr>
          <a:lstStyle/>
          <a:p>
            <a:r>
              <a:rPr lang="en-US" sz="3300" dirty="0"/>
              <a:t>File Decryption</a:t>
            </a:r>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2223800" y="2607683"/>
            <a:ext cx="2188273" cy="2858691"/>
          </a:xfrm>
        </p:spPr>
        <p:txBody>
          <a:bodyPr>
            <a:noAutofit/>
          </a:bodyPr>
          <a:lstStyle/>
          <a:p>
            <a:r>
              <a:rPr lang="en-US" dirty="0"/>
              <a:t>This screenshot should show the following.</a:t>
            </a:r>
          </a:p>
          <a:p>
            <a:pPr marL="285750" indent="-285750">
              <a:buFont typeface="Arial" panose="020B0604020202020204" pitchFamily="34" charset="0"/>
              <a:buChar char="•"/>
            </a:pPr>
            <a:r>
              <a:rPr lang="en-US" dirty="0"/>
              <a:t>The encrypted file being listed by itself</a:t>
            </a:r>
          </a:p>
          <a:p>
            <a:pPr marL="285750" indent="-285750">
              <a:buFont typeface="Arial" panose="020B0604020202020204" pitchFamily="34" charset="0"/>
              <a:buChar char="•"/>
            </a:pPr>
            <a:r>
              <a:rPr lang="en-US" dirty="0"/>
              <a:t>The decrypting process</a:t>
            </a:r>
          </a:p>
          <a:p>
            <a:pPr marL="285750" indent="-285750">
              <a:buFont typeface="Arial" panose="020B0604020202020204" pitchFamily="34" charset="0"/>
              <a:buChar char="•"/>
            </a:pPr>
            <a:r>
              <a:rPr lang="en-US" dirty="0"/>
              <a:t>Both the encrypted file and the original plaintext file being listed</a:t>
            </a:r>
          </a:p>
        </p:txBody>
      </p:sp>
      <p:pic>
        <p:nvPicPr>
          <p:cNvPr id="8" name="Picture 7">
            <a:extLst>
              <a:ext uri="{FF2B5EF4-FFF2-40B4-BE49-F238E27FC236}">
                <a16:creationId xmlns:a16="http://schemas.microsoft.com/office/drawing/2014/main" id="{4F972A4C-D1B8-5AF3-CB71-EDFFFA23589B}"/>
              </a:ext>
            </a:extLst>
          </p:cNvPr>
          <p:cNvPicPr>
            <a:picLocks noChangeAspect="1"/>
          </p:cNvPicPr>
          <p:nvPr/>
        </p:nvPicPr>
        <p:blipFill>
          <a:blip r:embed="rId2"/>
          <a:stretch>
            <a:fillRect/>
          </a:stretch>
        </p:blipFill>
        <p:spPr>
          <a:xfrm>
            <a:off x="4780503" y="2607682"/>
            <a:ext cx="5773172" cy="1986070"/>
          </a:xfrm>
          <a:prstGeom prst="rect">
            <a:avLst/>
          </a:prstGeom>
        </p:spPr>
      </p:pic>
    </p:spTree>
    <p:extLst>
      <p:ext uri="{BB962C8B-B14F-4D97-AF65-F5344CB8AC3E}">
        <p14:creationId xmlns:p14="http://schemas.microsoft.com/office/powerpoint/2010/main" val="3214001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676401"/>
            <a:ext cx="7772400" cy="2365375"/>
          </a:xfrm>
        </p:spPr>
        <p:txBody>
          <a:bodyPr>
            <a:normAutofit/>
          </a:bodyPr>
          <a:lstStyle/>
          <a:p>
            <a:r>
              <a:rPr lang="en-US" dirty="0"/>
              <a:t>SEC285</a:t>
            </a:r>
            <a:br>
              <a:rPr lang="en-US" dirty="0"/>
            </a:br>
            <a:r>
              <a:rPr lang="en-US" dirty="0"/>
              <a:t>Module 3</a:t>
            </a:r>
            <a:br>
              <a:rPr lang="en-US" dirty="0"/>
            </a:br>
            <a:r>
              <a:rPr lang="en-US" sz="2700" dirty="0"/>
              <a:t>Stateful Firewall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363788" y="443638"/>
            <a:ext cx="4267200" cy="1125583"/>
          </a:xfrm>
        </p:spPr>
        <p:txBody>
          <a:bodyPr>
            <a:normAutofit/>
          </a:bodyPr>
          <a:lstStyle/>
          <a:p>
            <a:r>
              <a:rPr lang="en-US" dirty="0"/>
              <a:t>Question</a:t>
            </a:r>
          </a:p>
        </p:txBody>
      </p:sp>
      <p:sp>
        <p:nvSpPr>
          <p:cNvPr id="9" name="Text Placeholder 3"/>
          <p:cNvSpPr>
            <a:spLocks noGrp="1"/>
          </p:cNvSpPr>
          <p:nvPr>
            <p:ph type="body" sz="half" idx="2"/>
          </p:nvPr>
        </p:nvSpPr>
        <p:spPr>
          <a:xfrm>
            <a:off x="2363788" y="1752601"/>
            <a:ext cx="7770812" cy="4098971"/>
          </a:xfrm>
        </p:spPr>
        <p:txBody>
          <a:bodyPr/>
          <a:lstStyle/>
          <a:p>
            <a:pPr>
              <a:spcBef>
                <a:spcPts val="0"/>
              </a:spcBef>
            </a:pPr>
            <a:r>
              <a:rPr lang="en-US" sz="1800" dirty="0"/>
              <a:t>What effect does the </a:t>
            </a:r>
            <a:r>
              <a:rPr lang="en-US" sz="1800" dirty="0" err="1"/>
              <a:t>sudo</a:t>
            </a:r>
            <a:r>
              <a:rPr lang="en-US" sz="1800" dirty="0"/>
              <a:t> </a:t>
            </a:r>
            <a:r>
              <a:rPr lang="en-US" sz="1800" dirty="0" err="1"/>
              <a:t>iptables</a:t>
            </a:r>
            <a:r>
              <a:rPr lang="en-US" sz="1800" dirty="0"/>
              <a:t> --policy INPUT DROP command have on the access to computing resources?</a:t>
            </a:r>
          </a:p>
          <a:p>
            <a:pPr>
              <a:spcBef>
                <a:spcPts val="0"/>
              </a:spcBef>
            </a:pPr>
            <a:endParaRPr lang="en-US" dirty="0"/>
          </a:p>
          <a:p>
            <a:pPr>
              <a:spcBef>
                <a:spcPts val="0"/>
              </a:spcBef>
            </a:pPr>
            <a:r>
              <a:rPr lang="en-US" dirty="0"/>
              <a:t>Answer here: </a:t>
            </a:r>
          </a:p>
          <a:p>
            <a:pPr>
              <a:spcBef>
                <a:spcPts val="0"/>
              </a:spcBef>
            </a:pPr>
            <a:endParaRPr lang="en-US" dirty="0"/>
          </a:p>
          <a:p>
            <a:pPr marL="171450" indent="-171450">
              <a:spcBef>
                <a:spcPts val="0"/>
              </a:spcBef>
              <a:buFont typeface="Arial" panose="020B0604020202020204" pitchFamily="34" charset="0"/>
              <a:buChar char="•"/>
            </a:pPr>
            <a:r>
              <a:rPr lang="en-US" dirty="0"/>
              <a:t>The iptables -P INPUT DROP is known to be an -P switch that places the default policy on any given chain.</a:t>
            </a:r>
          </a:p>
          <a:p>
            <a:pPr marL="171450" indent="-171450">
              <a:spcBef>
                <a:spcPts val="0"/>
              </a:spcBef>
              <a:buFont typeface="Arial" panose="020B0604020202020204" pitchFamily="34" charset="0"/>
              <a:buChar char="•"/>
            </a:pPr>
            <a:endParaRPr lang="en-US" dirty="0"/>
          </a:p>
          <a:p>
            <a:pPr marL="171450" indent="-171450">
              <a:spcBef>
                <a:spcPts val="0"/>
              </a:spcBef>
              <a:buFont typeface="Arial" panose="020B0604020202020204" pitchFamily="34" charset="0"/>
              <a:buChar char="•"/>
            </a:pPr>
            <a:endParaRPr lang="en-US" dirty="0"/>
          </a:p>
          <a:p>
            <a:pPr marL="171450" indent="-171450">
              <a:spcBef>
                <a:spcPts val="0"/>
              </a:spcBef>
              <a:buFont typeface="Arial" panose="020B0604020202020204" pitchFamily="34" charset="0"/>
              <a:buChar char="•"/>
            </a:pPr>
            <a:endParaRPr lang="en-US" dirty="0"/>
          </a:p>
          <a:p>
            <a:pPr>
              <a:spcBef>
                <a:spcPts val="0"/>
              </a:spcBef>
            </a:pPr>
            <a:endParaRPr lang="en-US" dirty="0"/>
          </a:p>
          <a:p>
            <a:pPr>
              <a:spcBef>
                <a:spcPts val="0"/>
              </a:spcBef>
            </a:pPr>
            <a:r>
              <a:rPr lang="en-US" dirty="0"/>
              <a:t>References:</a:t>
            </a:r>
            <a:br>
              <a:rPr lang="en-US" dirty="0"/>
            </a:br>
            <a:r>
              <a:rPr lang="en-US" dirty="0"/>
              <a:t>google </a:t>
            </a:r>
          </a:p>
          <a:p>
            <a:pPr>
              <a:spcBef>
                <a:spcPts val="0"/>
              </a:spcBef>
            </a:pPr>
            <a:r>
              <a:rPr lang="en-US" dirty="0"/>
              <a:t>Virtual machine </a:t>
            </a:r>
          </a:p>
          <a:p>
            <a:pPr>
              <a:spcBef>
                <a:spcPts val="0"/>
              </a:spcBef>
            </a:pPr>
            <a:r>
              <a:rPr lang="en-US" dirty="0" err="1"/>
              <a:t>nannija</a:t>
            </a:r>
            <a:endParaRPr lang="en-US" dirty="0"/>
          </a:p>
        </p:txBody>
      </p:sp>
    </p:spTree>
    <p:extLst>
      <p:ext uri="{BB962C8B-B14F-4D97-AF65-F5344CB8AC3E}">
        <p14:creationId xmlns:p14="http://schemas.microsoft.com/office/powerpoint/2010/main" val="98318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2243896" y="304801"/>
            <a:ext cx="2556704" cy="1371601"/>
          </a:xfrm>
        </p:spPr>
        <p:txBody>
          <a:bodyPr>
            <a:normAutofit/>
          </a:bodyPr>
          <a:lstStyle/>
          <a:p>
            <a:r>
              <a:rPr lang="en-US" sz="3300" dirty="0"/>
              <a:t>Nmap Scan</a:t>
            </a:r>
            <a:endParaRPr lang="en-US" dirty="0"/>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2243897" y="2048747"/>
            <a:ext cx="2063483" cy="2858691"/>
          </a:xfrm>
        </p:spPr>
        <p:txBody>
          <a:bodyPr>
            <a:normAutofit/>
          </a:bodyPr>
          <a:lstStyle/>
          <a:p>
            <a:r>
              <a:rPr lang="en-US" dirty="0"/>
              <a:t>This screenshot should show the Nmap scan result of the Linux Server VM.</a:t>
            </a:r>
          </a:p>
        </p:txBody>
      </p:sp>
      <p:pic>
        <p:nvPicPr>
          <p:cNvPr id="4" name="Picture 3">
            <a:extLst>
              <a:ext uri="{FF2B5EF4-FFF2-40B4-BE49-F238E27FC236}">
                <a16:creationId xmlns:a16="http://schemas.microsoft.com/office/drawing/2014/main" id="{CB471407-E00C-D8A3-AD75-6DF8551A1026}"/>
              </a:ext>
            </a:extLst>
          </p:cNvPr>
          <p:cNvPicPr>
            <a:picLocks noChangeAspect="1"/>
          </p:cNvPicPr>
          <p:nvPr/>
        </p:nvPicPr>
        <p:blipFill>
          <a:blip r:embed="rId2"/>
          <a:stretch>
            <a:fillRect/>
          </a:stretch>
        </p:blipFill>
        <p:spPr>
          <a:xfrm>
            <a:off x="4800600" y="990601"/>
            <a:ext cx="4643726" cy="2858691"/>
          </a:xfrm>
          <a:prstGeom prst="rect">
            <a:avLst/>
          </a:prstGeom>
        </p:spPr>
      </p:pic>
    </p:spTree>
    <p:extLst>
      <p:ext uri="{BB962C8B-B14F-4D97-AF65-F5344CB8AC3E}">
        <p14:creationId xmlns:p14="http://schemas.microsoft.com/office/powerpoint/2010/main" val="3120407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676401"/>
            <a:ext cx="7772400" cy="2365375"/>
          </a:xfrm>
        </p:spPr>
        <p:txBody>
          <a:bodyPr>
            <a:normAutofit/>
          </a:bodyPr>
          <a:lstStyle/>
          <a:p>
            <a:r>
              <a:rPr lang="en-US" dirty="0"/>
              <a:t>SEC285</a:t>
            </a:r>
            <a:br>
              <a:rPr lang="en-US" dirty="0"/>
            </a:br>
            <a:r>
              <a:rPr lang="en-US" dirty="0"/>
              <a:t>Module 5</a:t>
            </a:r>
            <a:br>
              <a:rPr lang="en-US" dirty="0"/>
            </a:br>
            <a:r>
              <a:rPr lang="en-US" sz="3100" dirty="0"/>
              <a:t>Multifactor Authentication (MFA)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2209800" y="1143001"/>
            <a:ext cx="2556704" cy="1371601"/>
          </a:xfrm>
        </p:spPr>
        <p:txBody>
          <a:bodyPr>
            <a:normAutofit fontScale="90000"/>
          </a:bodyPr>
          <a:lstStyle/>
          <a:p>
            <a:r>
              <a:rPr lang="en-US" sz="3300" dirty="0"/>
              <a:t>Common-auth Configuration File</a:t>
            </a:r>
            <a:endParaRPr lang="en-US" dirty="0"/>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2209801" y="2886947"/>
            <a:ext cx="2063483" cy="2858691"/>
          </a:xfrm>
        </p:spPr>
        <p:txBody>
          <a:bodyPr>
            <a:normAutofit/>
          </a:bodyPr>
          <a:lstStyle/>
          <a:p>
            <a:r>
              <a:rPr lang="en-US" dirty="0"/>
              <a:t>This screenshot should show the entry that indicates the use of the Google Authenticator module. </a:t>
            </a:r>
          </a:p>
        </p:txBody>
      </p:sp>
      <p:pic>
        <p:nvPicPr>
          <p:cNvPr id="4" name="Picture 3">
            <a:extLst>
              <a:ext uri="{FF2B5EF4-FFF2-40B4-BE49-F238E27FC236}">
                <a16:creationId xmlns:a16="http://schemas.microsoft.com/office/drawing/2014/main" id="{61084987-107A-FDD1-2927-FDC542AE0490}"/>
              </a:ext>
            </a:extLst>
          </p:cNvPr>
          <p:cNvPicPr>
            <a:picLocks noChangeAspect="1"/>
          </p:cNvPicPr>
          <p:nvPr/>
        </p:nvPicPr>
        <p:blipFill>
          <a:blip r:embed="rId2"/>
          <a:stretch>
            <a:fillRect/>
          </a:stretch>
        </p:blipFill>
        <p:spPr>
          <a:xfrm>
            <a:off x="4775249" y="728286"/>
            <a:ext cx="5744377" cy="5401429"/>
          </a:xfrm>
          <a:prstGeom prst="rect">
            <a:avLst/>
          </a:prstGeom>
        </p:spPr>
      </p:pic>
    </p:spTree>
    <p:extLst>
      <p:ext uri="{BB962C8B-B14F-4D97-AF65-F5344CB8AC3E}">
        <p14:creationId xmlns:p14="http://schemas.microsoft.com/office/powerpoint/2010/main" val="1017707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526</Words>
  <Application>Microsoft Office PowerPoint</Application>
  <PresentationFormat>Widescreen</PresentationFormat>
  <Paragraphs>52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INTRODUCTION</vt:lpstr>
      <vt:lpstr>SEC285 Module 2 Asymmetric Key Encryption </vt:lpstr>
      <vt:lpstr>File Encryption</vt:lpstr>
      <vt:lpstr>File Decryption</vt:lpstr>
      <vt:lpstr>SEC285 Module 3 Stateful Firewall </vt:lpstr>
      <vt:lpstr>Question</vt:lpstr>
      <vt:lpstr>Nmap Scan</vt:lpstr>
      <vt:lpstr>SEC285 Module 5 Multifactor Authentication (MFA) </vt:lpstr>
      <vt:lpstr>Common-auth Configuration File</vt:lpstr>
      <vt:lpstr>MFA Logon Screen</vt:lpstr>
      <vt:lpstr>SEC285 Module 6 Vulnerability Assessment</vt:lpstr>
      <vt:lpstr>Nmap</vt:lpstr>
      <vt:lpstr>NetCat</vt:lpstr>
      <vt:lpstr>Wireshark</vt:lpstr>
      <vt:lpstr>SKILLS LEARNED IN SYSTEM SECURITY </vt:lpstr>
      <vt:lpstr>CHALLENEGES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SEC285 Module 2 Asymmetric Key Encryption </dc:title>
  <dc:creator>Purnell, Charles</dc:creator>
  <cp:lastModifiedBy>Purnell, Charles</cp:lastModifiedBy>
  <cp:revision>1</cp:revision>
  <dcterms:created xsi:type="dcterms:W3CDTF">2022-10-11T04:36:23Z</dcterms:created>
  <dcterms:modified xsi:type="dcterms:W3CDTF">2022-10-14T17:27:07Z</dcterms:modified>
</cp:coreProperties>
</file>