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365375"/>
          </a:xfrm>
        </p:spPr>
        <p:txBody>
          <a:bodyPr>
            <a:normAutofit/>
          </a:bodyPr>
          <a:lstStyle/>
          <a:p>
            <a:r>
              <a:rPr lang="en-US" dirty="0"/>
              <a:t>SEC285</a:t>
            </a:r>
            <a:br>
              <a:rPr lang="en-US" dirty="0"/>
            </a:br>
            <a:r>
              <a:rPr lang="en-US" dirty="0"/>
              <a:t>Module 2</a:t>
            </a:r>
            <a:br>
              <a:rPr lang="en-US" dirty="0"/>
            </a:br>
            <a:r>
              <a:rPr lang="en-US" sz="2700" dirty="0"/>
              <a:t>Asymmetric Key Encryption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19259"/>
              </p:ext>
            </p:extLst>
          </p:nvPr>
        </p:nvGraphicFramePr>
        <p:xfrm>
          <a:off x="762000" y="1676400"/>
          <a:ext cx="76962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/>
                        <a:t>File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File Decryption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96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8382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File Encryption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5821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show the following.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of the plaintext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of the encrypted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243D8-6B1C-33F4-6A2A-175A3478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5867399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9" y="8382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File Decryption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799" y="2607682"/>
            <a:ext cx="2188273" cy="2858691"/>
          </a:xfrm>
        </p:spPr>
        <p:txBody>
          <a:bodyPr>
            <a:noAutofit/>
          </a:bodyPr>
          <a:lstStyle/>
          <a:p>
            <a:r>
              <a:rPr lang="en-US" sz="1600" dirty="0"/>
              <a:t>This screenshot should show the following.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encrypted file being listed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decrypting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the encrypted file and the original plaintext file being listed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72A4C-D1B8-5AF3-CB71-EDFFFA23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03" y="2607682"/>
            <a:ext cx="5773172" cy="19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01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1A2272-3BFA-4322-BB25-E51A5D44E6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E647C-F172-4223-BB60-8967255956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B90DE2-8731-4B13-A4D6-6D060EA2EB5C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8820432-3450-4e09-b17f-565094e588be"/>
    <ds:schemaRef ds:uri="http://purl.org/dc/dcmitype/"/>
    <ds:schemaRef ds:uri="http://www.w3.org/XML/1998/namespace"/>
    <ds:schemaRef ds:uri="b7b956fb-0613-46b7-a92d-14c47de7bd00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SEC285 Module 2 Asymmetric Key Encryption </vt:lpstr>
      <vt:lpstr>PowerPoint Presentation</vt:lpstr>
      <vt:lpstr>File Encryption</vt:lpstr>
      <vt:lpstr>File 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107</cp:revision>
  <dcterms:created xsi:type="dcterms:W3CDTF">2019-04-16T16:54:41Z</dcterms:created>
  <dcterms:modified xsi:type="dcterms:W3CDTF">2022-09-13T01:39:51Z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