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64" d="100"/>
          <a:sy n="64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4 Azure VM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02522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Launching a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VM via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an NSG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264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99706" y="2133599"/>
            <a:ext cx="1791093" cy="2362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NETW211-VM-Your Initials </a:t>
            </a:r>
            <a:r>
              <a:rPr lang="en-US" sz="1600" dirty="0"/>
              <a:t>page,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Launching a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852AE-5628-1C97-462C-41ACB20F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61" y="1333500"/>
            <a:ext cx="6112239" cy="40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251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azureuser@NETW211-VM-Your Initials </a:t>
            </a:r>
            <a:r>
              <a:rPr lang="en-US" sz="1600" dirty="0"/>
              <a:t>window showing the IPv4 address of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 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via SSH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9503F-DDD1-725F-1264-FA5EFE71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75632"/>
            <a:ext cx="6172200" cy="47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Inbound port rules </a:t>
            </a:r>
            <a:r>
              <a:rPr lang="en-US" sz="1600" dirty="0"/>
              <a:t>section with the newly added </a:t>
            </a:r>
            <a:r>
              <a:rPr lang="en-US" sz="1600" i="1" dirty="0" err="1"/>
              <a:t>Allow_Ping</a:t>
            </a:r>
            <a:r>
              <a:rPr lang="en-US" sz="1600" i="1" dirty="0"/>
              <a:t> </a:t>
            </a:r>
            <a:r>
              <a:rPr lang="en-US" sz="1600" dirty="0"/>
              <a:t>rule.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A725-D450-A480-F751-C230C6C2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" y="4343400"/>
            <a:ext cx="9144000" cy="20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successful ping result from your local computer to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BE4C9-E0D0-0E62-15A3-D9B04113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84611"/>
            <a:ext cx="6477000" cy="48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138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NETW211 Course Project  Module 4 Azure VM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120</cp:revision>
  <dcterms:created xsi:type="dcterms:W3CDTF">2019-04-16T16:54:41Z</dcterms:created>
  <dcterms:modified xsi:type="dcterms:W3CDTF">2022-09-23T02:22:32Z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