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61" r:id="rId8"/>
    <p:sldId id="270" r:id="rId9"/>
    <p:sldId id="271" r:id="rId10"/>
    <p:sldId id="26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>
      <p:cViewPr>
        <p:scale>
          <a:sx n="50" d="100"/>
          <a:sy n="50" d="100"/>
        </p:scale>
        <p:origin x="124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network/virtual-networks-faq" TargetMode="External"/><Relationship Id="rId2" Type="http://schemas.openxmlformats.org/officeDocument/2006/relationships/hyperlink" Target="https://www.calculator.net/ip-subnet-calculato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3 Azure </a:t>
            </a:r>
            <a:r>
              <a:rPr lang="en-US" sz="2400" dirty="0" err="1"/>
              <a:t>VNet</a:t>
            </a:r>
            <a:r>
              <a:rPr lang="en-US" sz="2400" dirty="0"/>
              <a:t> and Subnets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67532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Two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VMs into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Three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Verifying Connectivity between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57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7924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1. With a /24 network prefix, how many </a:t>
            </a:r>
            <a:r>
              <a:rPr lang="en-US" sz="1600" b="1" dirty="0"/>
              <a:t>usable</a:t>
            </a:r>
            <a:r>
              <a:rPr lang="en-US" sz="1600" dirty="0"/>
              <a:t> IPv4 host addresses are there? [hint: you learned this in NETW191]</a:t>
            </a:r>
          </a:p>
          <a:p>
            <a:r>
              <a:rPr lang="en-US" sz="1600" dirty="0"/>
              <a:t>Answer here:</a:t>
            </a:r>
          </a:p>
          <a:p>
            <a:r>
              <a:rPr lang="en-US" sz="1600" dirty="0"/>
              <a:t>There are 246 IPv4 host addresses </a:t>
            </a:r>
          </a:p>
          <a:p>
            <a:endParaRPr lang="en-US" sz="1600" dirty="0"/>
          </a:p>
          <a:p>
            <a:r>
              <a:rPr lang="en-US" sz="1600" dirty="0"/>
              <a:t>2. Given the answer above, why is the number of available IP addresses for Subnet0 (10.0.0.0/24) or Subnet1 (10.0.1.0/24) shown as 251? [hint: where did the missing addresses go?]</a:t>
            </a:r>
          </a:p>
          <a:p>
            <a:r>
              <a:rPr lang="en-US" sz="1600" dirty="0"/>
              <a:t>Answer here: </a:t>
            </a:r>
          </a:p>
          <a:p>
            <a:r>
              <a:rPr lang="en-US" sz="1600" dirty="0"/>
              <a:t>Subnet we will have 251 available since 5 Ip address are in azure</a:t>
            </a:r>
          </a:p>
          <a:p>
            <a:endParaRPr lang="en-US" sz="1600" dirty="0"/>
          </a:p>
          <a:p>
            <a:r>
              <a:rPr lang="en-US" sz="1600" dirty="0"/>
              <a:t>References (here are two examples to get your research started):</a:t>
            </a:r>
          </a:p>
          <a:p>
            <a:r>
              <a:rPr lang="en-US" sz="1600" dirty="0"/>
              <a:t>1. IP Subnet Calculator, </a:t>
            </a:r>
            <a:r>
              <a:rPr lang="en-US" sz="1600" dirty="0">
                <a:hlinkClick r:id="rId2"/>
              </a:rPr>
              <a:t>https://www.calculator.net/ip-subnet-calculator.html</a:t>
            </a:r>
            <a:endParaRPr lang="en-US" sz="1600" dirty="0"/>
          </a:p>
          <a:p>
            <a:r>
              <a:rPr lang="en-US" sz="1600" dirty="0"/>
              <a:t>2. Azure Virtual Network frequently asked questions, </a:t>
            </a:r>
            <a:r>
              <a:rPr lang="en-US" sz="1600" dirty="0">
                <a:hlinkClick r:id="rId3"/>
              </a:rPr>
              <a:t>https://docs.microsoft.com/en-us/azure/virtual-network/virtual-networks-faq</a:t>
            </a:r>
            <a:endParaRPr lang="en-US" sz="1600" dirty="0"/>
          </a:p>
          <a:p>
            <a:r>
              <a:rPr lang="en-US" sz="1600" dirty="0"/>
              <a:t>3.asmed.com</a:t>
            </a:r>
          </a:p>
          <a:p>
            <a:r>
              <a:rPr lang="en-US" sz="1600" dirty="0"/>
              <a:t>4.  </a:t>
            </a:r>
            <a:r>
              <a:rPr lang="en-US" sz="1600" dirty="0" err="1"/>
              <a:t>Youtube</a:t>
            </a:r>
            <a:r>
              <a:rPr lang="en-US" sz="1600" dirty="0"/>
              <a:t>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5486400" cy="5667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Creating a </a:t>
            </a:r>
            <a:r>
              <a:rPr lang="en-US" sz="2800" b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VNet</a:t>
            </a: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with Two Subnets</a:t>
            </a:r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47700" y="2209800"/>
            <a:ext cx="2133600" cy="1752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Subnet0</a:t>
            </a:r>
            <a:r>
              <a:rPr lang="en-US" sz="1600" i="1" dirty="0"/>
              <a:t>-</a:t>
            </a:r>
            <a:r>
              <a:rPr lang="en-US" sz="1600" b="1" i="1" dirty="0"/>
              <a:t>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439F2-3983-EA02-B73D-C31B2522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38200"/>
            <a:ext cx="6124393" cy="32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85800" y="2514600"/>
            <a:ext cx="2133600" cy="1600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Subnet1-VM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71500" y="808382"/>
            <a:ext cx="2362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42E32-A95E-4803-4FCE-DDE49D37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708716"/>
            <a:ext cx="6210300" cy="34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52700"/>
            <a:ext cx="2286000" cy="2400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topology diagram of your </a:t>
            </a:r>
            <a:r>
              <a:rPr lang="en-US" sz="1600" dirty="0" err="1"/>
              <a:t>VNet</a:t>
            </a:r>
            <a:r>
              <a:rPr lang="en-US" sz="1600" dirty="0"/>
              <a:t> (</a:t>
            </a:r>
            <a:r>
              <a:rPr lang="en-US" sz="1600" i="1" dirty="0"/>
              <a:t>NETW211-VNet-Your Initials</a:t>
            </a:r>
            <a:r>
              <a:rPr lang="en-US" sz="1600" dirty="0"/>
              <a:t>) with two subnets (</a:t>
            </a:r>
            <a:r>
              <a:rPr lang="en-US" sz="1600" i="1" dirty="0"/>
              <a:t>Subnet0</a:t>
            </a:r>
            <a:r>
              <a:rPr lang="en-US" sz="1600" dirty="0"/>
              <a:t> and </a:t>
            </a:r>
            <a:r>
              <a:rPr lang="en-US" sz="1600" i="1" dirty="0"/>
              <a:t>Subnet1</a:t>
            </a:r>
            <a:r>
              <a:rPr lang="en-US" sz="1600" dirty="0"/>
              <a:t>) and one VM in each subnet (</a:t>
            </a:r>
            <a:r>
              <a:rPr lang="en-US" sz="1600" i="1" dirty="0"/>
              <a:t>Subnet0-VM</a:t>
            </a:r>
            <a:r>
              <a:rPr lang="en-US" sz="1600" dirty="0"/>
              <a:t> and </a:t>
            </a:r>
            <a:r>
              <a:rPr lang="en-US" sz="1600" i="1" dirty="0"/>
              <a:t>Subnet1-VM</a:t>
            </a:r>
            <a:r>
              <a:rPr lang="en-US" sz="1600" dirty="0"/>
              <a:t>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093BA-1C0B-B41C-F778-42266886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76945"/>
            <a:ext cx="6096000" cy="37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90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Subnet0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AC76-C5D6-ACAB-7A19-B93C5059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10" y="1557044"/>
            <a:ext cx="620164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971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Subnet1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6F6EC-E255-E7A6-645F-B4B2BE5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47800"/>
            <a:ext cx="592537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379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NETW211 Course Project  Module 3 Azure VNet and Subnets</vt:lpstr>
      <vt:lpstr>PowerPoint Presentation</vt:lpstr>
      <vt:lpstr>Creating a VNet with Two Subnets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147</cp:revision>
  <dcterms:created xsi:type="dcterms:W3CDTF">2019-04-16T16:54:41Z</dcterms:created>
  <dcterms:modified xsi:type="dcterms:W3CDTF">2022-09-21T08:32:19Z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