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6 Cloud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8177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an Action Group and Notifications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Alert Rules</a:t>
                      </a:r>
                      <a:endParaRPr lang="en-US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Alerts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3124200"/>
            <a:ext cx="19431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“VM-Status-Change” action group on the </a:t>
            </a:r>
            <a:r>
              <a:rPr lang="en-US" sz="1600" i="1" dirty="0"/>
              <a:t>Manage actions </a:t>
            </a:r>
            <a:r>
              <a:rPr lang="en-US" sz="1600" dirty="0"/>
              <a:t>page. 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2057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dk1"/>
                </a:solidFill>
              </a:rPr>
              <a:t>Setting up an Action Group and Notifications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49BA2-4FB8-1F1F-D077-2D138C2C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72329"/>
            <a:ext cx="5867400" cy="16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00251" y="2362200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Alert rules</a:t>
            </a:r>
            <a:r>
              <a:rPr lang="en-US" sz="1600" dirty="0"/>
              <a:t> window showing the </a:t>
            </a:r>
            <a:r>
              <a:rPr lang="en-US" sz="1600" i="1" dirty="0"/>
              <a:t>VM-Deallocate</a:t>
            </a:r>
            <a:r>
              <a:rPr lang="en-US" sz="1600" dirty="0"/>
              <a:t> and </a:t>
            </a:r>
            <a:r>
              <a:rPr lang="en-US" sz="1600" i="1" dirty="0"/>
              <a:t>VM-Restart</a:t>
            </a:r>
            <a:r>
              <a:rPr lang="en-US" sz="1600" dirty="0"/>
              <a:t> rules.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21272" y="838200"/>
            <a:ext cx="177165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Setting up Alert Rules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05485-46EC-4FD0-14B8-B3316802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" y="3866688"/>
            <a:ext cx="9144000" cy="21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209800"/>
            <a:ext cx="2096814" cy="137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‘VM-Restart’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508D5-9B9B-BA52-F707-CE932E75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3486637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02ED8-4356-BFC6-AF5A-00B10FCB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07" y="1324280"/>
            <a:ext cx="487748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362200"/>
            <a:ext cx="2096814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‘VM-Deallocate’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 cont’d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BF51E-7E3C-E00D-5A69-837AC3FC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284"/>
            <a:ext cx="3419952" cy="828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B0F94-7056-5B69-2BD4-56E1D794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52" y="1323613"/>
            <a:ext cx="3963081" cy="42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125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NETW211 Course Project  Module 6 Cloud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103</cp:revision>
  <dcterms:created xsi:type="dcterms:W3CDTF">2019-04-16T16:54:41Z</dcterms:created>
  <dcterms:modified xsi:type="dcterms:W3CDTF">2022-10-08T03:04:00Z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