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69" r:id="rId8"/>
    <p:sldId id="270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593C-9166-4B72-AE94-8BA707DA0663}" type="datetimeFigureOut">
              <a:rPr lang="en-US" smtClean="0"/>
              <a:pPr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ry.percipio.com/courses/c7ef0333-8560-403f-a004-9c5c843866b0/videos/2658bbe6-ee97-438b-a376-fbb079c3b3a0" TargetMode="External"/><Relationship Id="rId2" Type="http://schemas.openxmlformats.org/officeDocument/2006/relationships/hyperlink" Target="https://docs.microsoft.com/en-us/azure/storage/blobs/access-tiers-overview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2365375"/>
          </a:xfrm>
        </p:spPr>
        <p:txBody>
          <a:bodyPr>
            <a:normAutofit/>
          </a:bodyPr>
          <a:lstStyle/>
          <a:p>
            <a:r>
              <a:rPr lang="en-US" sz="4000" dirty="0"/>
              <a:t>NETW211 Course Project</a:t>
            </a:r>
            <a:br>
              <a:rPr lang="en-US" sz="4000" dirty="0"/>
            </a:br>
            <a:br>
              <a:rPr lang="en-US" dirty="0"/>
            </a:br>
            <a:r>
              <a:rPr lang="en-US" sz="2400" dirty="0"/>
              <a:t>Module 5 Cloud Storage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Rubric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372048"/>
              </p:ext>
            </p:extLst>
          </p:nvPr>
        </p:nvGraphicFramePr>
        <p:xfrm>
          <a:off x="762000" y="1676400"/>
          <a:ext cx="7543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Uploading and Accessing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09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Creating Blob Snapshots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Question, 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Enabling Blob Versioning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800100" y="2362200"/>
            <a:ext cx="1866900" cy="228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browser window with the image uploaded from your local computer and the URL on top of the window.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609600" y="990600"/>
            <a:ext cx="2209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Uploading and Accessing a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C52A7-E8FA-C459-46E1-8969126B8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172981"/>
            <a:ext cx="6471628" cy="363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7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C22B73B-8888-45A2-85B6-7AB09F8DE173}"/>
              </a:ext>
            </a:extLst>
          </p:cNvPr>
          <p:cNvSpPr txBox="1">
            <a:spLocks/>
          </p:cNvSpPr>
          <p:nvPr/>
        </p:nvSpPr>
        <p:spPr>
          <a:xfrm>
            <a:off x="609600" y="1219200"/>
            <a:ext cx="8077200" cy="4898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What does the </a:t>
            </a:r>
            <a:r>
              <a:rPr lang="en-US" sz="1600" i="1" dirty="0"/>
              <a:t>access tier </a:t>
            </a:r>
            <a:r>
              <a:rPr lang="en-US" sz="1600" dirty="0"/>
              <a:t>setting do? What are the Azure blob storage access tiers?</a:t>
            </a:r>
          </a:p>
          <a:p>
            <a:r>
              <a:rPr lang="en-US" sz="1600" dirty="0"/>
              <a:t>[hint: in the Azure portal, on the </a:t>
            </a:r>
            <a:r>
              <a:rPr lang="en-US" sz="1600" i="1" dirty="0"/>
              <a:t>Upload blob </a:t>
            </a:r>
            <a:r>
              <a:rPr lang="en-US" sz="1600" dirty="0"/>
              <a:t>page, under </a:t>
            </a:r>
            <a:r>
              <a:rPr lang="en-US" sz="1600" i="1" dirty="0"/>
              <a:t>Advanced</a:t>
            </a:r>
            <a:r>
              <a:rPr lang="en-US" sz="1600" dirty="0"/>
              <a:t>, click the ? circle above the </a:t>
            </a:r>
            <a:r>
              <a:rPr lang="en-US" sz="1600" i="1" dirty="0"/>
              <a:t>Access tier </a:t>
            </a:r>
            <a:r>
              <a:rPr lang="en-US" sz="1600" dirty="0"/>
              <a:t>box.] </a:t>
            </a:r>
          </a:p>
          <a:p>
            <a:r>
              <a:rPr lang="en-US" sz="1600" dirty="0"/>
              <a:t>Answer here:</a:t>
            </a:r>
          </a:p>
          <a:p>
            <a:endParaRPr lang="en-US" sz="1600" dirty="0"/>
          </a:p>
          <a:p>
            <a:r>
              <a:rPr lang="en-US" sz="1600" dirty="0"/>
              <a:t>Indicates the online tier in which a new blob is created.</a:t>
            </a:r>
          </a:p>
          <a:p>
            <a:r>
              <a:rPr lang="en-US" sz="1600" dirty="0"/>
              <a:t>Online access tiers When your data is stored in an online access tier.</a:t>
            </a:r>
          </a:p>
          <a:p>
            <a:r>
              <a:rPr lang="en-US" sz="1600" dirty="0"/>
              <a:t>Blob lifecycle management.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References (here are two examples to get your research started):</a:t>
            </a:r>
          </a:p>
          <a:p>
            <a:r>
              <a:rPr lang="en-US" sz="1600" dirty="0"/>
              <a:t>1. Hot, Cool, and Archive access tiers for blob data, </a:t>
            </a:r>
            <a:r>
              <a:rPr lang="en-US" sz="1600" dirty="0">
                <a:hlinkClick r:id="rId2"/>
              </a:rPr>
              <a:t>https://docs.microsoft.com/en-us/azure/storage/blobs/access-tiers-overview</a:t>
            </a:r>
            <a:endParaRPr lang="en-US" sz="1600" dirty="0"/>
          </a:p>
          <a:p>
            <a:r>
              <a:rPr lang="en-US" sz="1600" dirty="0"/>
              <a:t>2. Azure Blob Storage Access Tiers, </a:t>
            </a:r>
            <a:r>
              <a:rPr lang="en-US" sz="1600" dirty="0">
                <a:hlinkClick r:id="rId3"/>
              </a:rPr>
              <a:t>https://devry.percipio.com/courses/c7ef0333-8560-403f-a004-9c5c843866b0/videos/2658bbe6-ee97-438b-a376-fbb079c3b3a0</a:t>
            </a:r>
            <a:endParaRPr lang="en-US" sz="1600" dirty="0"/>
          </a:p>
          <a:p>
            <a:r>
              <a:rPr lang="en-US" sz="1600" dirty="0"/>
              <a:t>3.</a:t>
            </a:r>
          </a:p>
          <a:p>
            <a:r>
              <a:rPr lang="en-US" sz="1600" dirty="0"/>
              <a:t>4.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EC6425-D2AA-4ED7-8955-375BF90E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5486400" cy="566738"/>
          </a:xfrm>
        </p:spPr>
        <p:txBody>
          <a:bodyPr>
            <a:noAutofit/>
          </a:bodyPr>
          <a:lstStyle/>
          <a:p>
            <a:r>
              <a:rPr lang="en-US" sz="2800" b="0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9831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800100" y="2362200"/>
            <a:ext cx="1790700" cy="228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browser window with the “</a:t>
            </a:r>
            <a:r>
              <a:rPr lang="en-US" sz="1600" i="1" dirty="0"/>
              <a:t>This is the original version. –Your Initials</a:t>
            </a:r>
            <a:r>
              <a:rPr lang="en-US" sz="1600" dirty="0"/>
              <a:t>” message and the URL on top of the window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609600" y="990600"/>
            <a:ext cx="2209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Creating Blob Snapshots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9DD2C2-2148-6997-3CDA-A1E371B74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81703"/>
            <a:ext cx="5873678" cy="309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0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800100" y="2362200"/>
            <a:ext cx="1866900" cy="2286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browser window with the “</a:t>
            </a:r>
            <a:r>
              <a:rPr lang="en-US" sz="1600" i="1" dirty="0"/>
              <a:t>This is the first revised version. –Your Initials</a:t>
            </a:r>
            <a:r>
              <a:rPr lang="en-US" sz="1600" dirty="0"/>
              <a:t>” message and the URL on top of the window.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609600" y="990600"/>
            <a:ext cx="2209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Enabling Blob Versioning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AC7F4-E3BA-0A50-0498-5F148D9E5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801911" y="1764509"/>
            <a:ext cx="6324600" cy="332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6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F29DAF2B2474CAA0976D75413A80B" ma:contentTypeVersion="20" ma:contentTypeDescription="Create a new document." ma:contentTypeScope="" ma:versionID="f1a4acc4b85180fe6975a37171a89f22">
  <xsd:schema xmlns:xsd="http://www.w3.org/2001/XMLSchema" xmlns:xs="http://www.w3.org/2001/XMLSchema" xmlns:p="http://schemas.microsoft.com/office/2006/metadata/properties" xmlns:ns1="http://schemas.microsoft.com/sharepoint/v3" xmlns:ns3="f681fcbd-d5a2-4336-a092-82e7af704741" xmlns:ns4="c9140fa4-d231-4bf2-8e30-bda3cfa5fa06" targetNamespace="http://schemas.microsoft.com/office/2006/metadata/properties" ma:root="true" ma:fieldsID="d88427010be71365af5c7bdb809d71bb" ns1:_="" ns3:_="" ns4:_="">
    <xsd:import namespace="http://schemas.microsoft.com/sharepoint/v3"/>
    <xsd:import namespace="f681fcbd-d5a2-4336-a092-82e7af704741"/>
    <xsd:import namespace="c9140fa4-d231-4bf2-8e30-bda3cfa5fa06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1fcbd-d5a2-4336-a092-82e7af704741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40fa4-d231-4bf2-8e30-bda3cfa5fa0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f681fcbd-d5a2-4336-a092-82e7af704741" xsi:nil="true"/>
    <_ip_UnifiedCompliancePolicyUIAction xmlns="http://schemas.microsoft.com/sharepoint/v3" xsi:nil="true"/>
    <MigrationWizIdDocumentLibraryPermissions xmlns="f681fcbd-d5a2-4336-a092-82e7af704741" xsi:nil="true"/>
    <MigrationWizIdPermissionLevels xmlns="f681fcbd-d5a2-4336-a092-82e7af704741" xsi:nil="true"/>
    <MigrationWizId xmlns="f681fcbd-d5a2-4336-a092-82e7af704741" xsi:nil="true"/>
    <_ip_UnifiedCompliancePolicyProperties xmlns="http://schemas.microsoft.com/sharepoint/v3" xsi:nil="true"/>
    <MigrationWizIdSecurityGroups xmlns="f681fcbd-d5a2-4336-a092-82e7af704741" xsi:nil="true"/>
  </documentManagement>
</p:properties>
</file>

<file path=customXml/itemProps1.xml><?xml version="1.0" encoding="utf-8"?>
<ds:datastoreItem xmlns:ds="http://schemas.openxmlformats.org/officeDocument/2006/customXml" ds:itemID="{838E1ABF-8C61-49F0-9644-39D6B67CEE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FF5398-F9C9-4A5E-AE18-04C416504F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81fcbd-d5a2-4336-a092-82e7af704741"/>
    <ds:schemaRef ds:uri="c9140fa4-d231-4bf2-8e30-bda3cfa5fa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0F228F-2AD3-482B-9076-385A3B6110DA}">
  <ds:schemaRefs>
    <ds:schemaRef ds:uri="f681fcbd-d5a2-4336-a092-82e7af704741"/>
    <ds:schemaRef ds:uri="http://schemas.microsoft.com/office/2006/documentManagement/types"/>
    <ds:schemaRef ds:uri="http://purl.org/dc/terms/"/>
    <ds:schemaRef ds:uri="http://purl.org/dc/dcmitype/"/>
    <ds:schemaRef ds:uri="http://schemas.microsoft.com/sharepoint/v3"/>
    <ds:schemaRef ds:uri="c9140fa4-d231-4bf2-8e30-bda3cfa5fa06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278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NETW211 Course Project  Module 5 Cloud Storage</vt:lpstr>
      <vt:lpstr>PowerPoint Presentation</vt:lpstr>
      <vt:lpstr>PowerPoint Presentation</vt:lpstr>
      <vt:lpstr>Question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NETW190 Module 1 Visio Network Diagram</dc:title>
  <dc:creator>HP</dc:creator>
  <cp:lastModifiedBy>Purnell, Charles</cp:lastModifiedBy>
  <cp:revision>99</cp:revision>
  <dcterms:created xsi:type="dcterms:W3CDTF">2019-04-16T16:54:41Z</dcterms:created>
  <dcterms:modified xsi:type="dcterms:W3CDTF">2022-10-03T02:18:38Z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0x01010007FF29DAF2B2474CAA0976D75413A80B</vt:lpwstr>
  </property>
</Properties>
</file>