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4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6312"/>
            <a:ext cx="7772400" cy="2365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NETW191 Course Project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Module 3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Connectivity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14600"/>
            <a:ext cx="2133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IPv4 address of the </a:t>
            </a:r>
            <a:r>
              <a:rPr lang="en-US" sz="1600" i="1" dirty="0"/>
              <a:t>Computer 1</a:t>
            </a:r>
            <a:r>
              <a:rPr lang="en-US" sz="1600" dirty="0"/>
              <a:t>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Dynamic IP Address Assignment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99194-E55F-DEF8-B1F2-9665FCE0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47" y="914400"/>
            <a:ext cx="499179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514600"/>
            <a:ext cx="21336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IPv4 address of the </a:t>
            </a:r>
            <a:r>
              <a:rPr lang="en-US" sz="1600" i="1" dirty="0"/>
              <a:t>Computer 2</a:t>
            </a:r>
            <a:r>
              <a:rPr lang="en-US" sz="1600" dirty="0"/>
              <a:t> VM.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Dynamic IP Address Assignment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3B3DF-482F-F2A2-3A11-15E3067E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762000"/>
            <a:ext cx="496321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171700"/>
            <a:ext cx="2133600" cy="251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connectivity tests between the </a:t>
            </a:r>
            <a:r>
              <a:rPr lang="en-US" sz="1600" i="1" dirty="0"/>
              <a:t>Computer 1</a:t>
            </a:r>
            <a:r>
              <a:rPr lang="en-US" sz="1600" dirty="0"/>
              <a:t> VM and the other two devices (i.e., the </a:t>
            </a:r>
            <a:r>
              <a:rPr lang="en-US" sz="1600" i="1" dirty="0"/>
              <a:t>SOHO Router </a:t>
            </a:r>
            <a:r>
              <a:rPr lang="en-US" sz="1600" dirty="0"/>
              <a:t>VM and </a:t>
            </a:r>
            <a:r>
              <a:rPr lang="en-US" sz="1600" i="1" dirty="0"/>
              <a:t>Computer 2</a:t>
            </a:r>
            <a:r>
              <a:rPr lang="en-US" sz="1600" dirty="0"/>
              <a:t> VM).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Connectivity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05CFC-71B7-9514-C949-AECE4295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67" y="1257300"/>
            <a:ext cx="489653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2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609600" y="2171700"/>
            <a:ext cx="2133600" cy="2514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connectivity tests between the </a:t>
            </a:r>
            <a:r>
              <a:rPr lang="en-US" sz="1600" i="1" dirty="0"/>
              <a:t>Computer 2</a:t>
            </a:r>
            <a:r>
              <a:rPr lang="en-US" sz="1600" dirty="0"/>
              <a:t> VM and the other two devices (i.e., the </a:t>
            </a:r>
            <a:r>
              <a:rPr lang="en-US" sz="1600" i="1" dirty="0"/>
              <a:t>SOHO Router </a:t>
            </a:r>
            <a:r>
              <a:rPr lang="en-US" sz="1600" dirty="0"/>
              <a:t>VM and </a:t>
            </a:r>
            <a:r>
              <a:rPr lang="en-US" sz="1600" i="1" dirty="0"/>
              <a:t>Computer 1</a:t>
            </a:r>
            <a:r>
              <a:rPr lang="en-US" sz="1600" dirty="0"/>
              <a:t> VM).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Connectivity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5EDFE-9858-A5E9-8CE0-00E98183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14400"/>
            <a:ext cx="499179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111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NETW191 Course Project  Module 3   Connectivity Test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40</cp:revision>
  <dcterms:created xsi:type="dcterms:W3CDTF">2019-04-16T16:54:41Z</dcterms:created>
  <dcterms:modified xsi:type="dcterms:W3CDTF">2024-09-13T00:36:37Z</dcterms:modified>
</cp:coreProperties>
</file>