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6312"/>
            <a:ext cx="7772400" cy="2365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NETW191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4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IP Subnetting and Loopback Interfaces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4353A79-EA60-7DAF-6610-DD5132F7C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319816"/>
              </p:ext>
            </p:extLst>
          </p:nvPr>
        </p:nvGraphicFramePr>
        <p:xfrm>
          <a:off x="3295650" y="1769586"/>
          <a:ext cx="4762500" cy="3185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119865127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71570848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419311168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99200214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67016949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4176264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Subnet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Subnet Notation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Network Address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First Usable Host Address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Last Useable Host Address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Broadcast Address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304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The First Subnet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192.168.5.0/25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192.168.5.0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192.168.5.1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192.168.5.126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192.168.5.127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4675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The Second Subnet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192.168.5.128/25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192.168.5.128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192.168.5.129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192.168.5.254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192.168.5.255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910510"/>
                  </a:ext>
                </a:extLst>
              </a:tr>
            </a:tbl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23900" y="2133600"/>
            <a:ext cx="2133600" cy="2895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table should include two /25 subnets, listing the subnet notation, network address, first usable host address, last usable host address, and broadcast address of each subnet.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92480"/>
            <a:ext cx="2133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Subnetting</a:t>
            </a:r>
            <a:r>
              <a:rPr lang="en-US" sz="2800" dirty="0"/>
              <a:t>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7364AE-DF2C-009A-1D67-6579C50EB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62000" y="2057400"/>
            <a:ext cx="1905000" cy="2042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both Loopback1 and Loopback2 interfaces and their correct IPv4 addresses.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762000"/>
            <a:ext cx="2133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Loopback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20965-AB6A-828E-3754-A79EB983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502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1905000"/>
            <a:ext cx="17526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two successful ping tests from the </a:t>
            </a:r>
            <a:r>
              <a:rPr lang="en-US" sz="1600" i="1" dirty="0"/>
              <a:t>Computer 1 </a:t>
            </a:r>
            <a:r>
              <a:rPr lang="en-US" sz="1600" dirty="0"/>
              <a:t>VM to the </a:t>
            </a:r>
            <a:r>
              <a:rPr lang="en-US" sz="1600" i="1" dirty="0"/>
              <a:t>Loopback 1</a:t>
            </a:r>
            <a:r>
              <a:rPr lang="en-US" sz="1600" dirty="0"/>
              <a:t> and </a:t>
            </a:r>
            <a:r>
              <a:rPr lang="en-US" sz="1600" i="1" dirty="0"/>
              <a:t>Loopback 2</a:t>
            </a:r>
            <a:r>
              <a:rPr lang="en-US" sz="1600" dirty="0"/>
              <a:t> interfaces.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723900" y="762000"/>
            <a:ext cx="2133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Connectivity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868A3-8026-C155-7A41-437577BD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06957"/>
            <a:ext cx="5915330" cy="54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3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125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</vt:lpstr>
      <vt:lpstr>Calibri</vt:lpstr>
      <vt:lpstr>Office Theme</vt:lpstr>
      <vt:lpstr>NETW191 Course Project  Module 4   IP Subnetting and Loopback Interfaces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64</cp:revision>
  <dcterms:created xsi:type="dcterms:W3CDTF">2019-04-16T16:54:41Z</dcterms:created>
  <dcterms:modified xsi:type="dcterms:W3CDTF">2024-09-13T00:37:23Z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