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NETW191 Course Project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Module 2</a:t>
            </a:r>
            <a:br>
              <a:rPr lang="en-US" sz="2700" dirty="0"/>
            </a:b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IPv4 Addressing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2133600" cy="1676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This screenshot should include the terminal window that shows the default gateway IP address.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6618"/>
            <a:ext cx="2133600" cy="68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7FF4-1891-141E-DCF3-012D5246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31" y="1905000"/>
            <a:ext cx="6271443" cy="4839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IPv4 Address Assignment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057400"/>
            <a:ext cx="21336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This screenshot should include the </a:t>
            </a:r>
            <a:r>
              <a:rPr lang="en-US" sz="1800" i="1" dirty="0"/>
              <a:t>Interfaces</a:t>
            </a:r>
            <a:r>
              <a:rPr lang="en-US" sz="1800" dirty="0"/>
              <a:t> page that shows the new IPv4 address on the LAN interface.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43805-E1D3-AA5B-5955-D8E61485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16" y="2057399"/>
            <a:ext cx="6012106" cy="47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2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49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NETW191 Course Project  Module 2   IPv4 Addressing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41</cp:revision>
  <dcterms:created xsi:type="dcterms:W3CDTF">2019-04-16T16:54:41Z</dcterms:created>
  <dcterms:modified xsi:type="dcterms:W3CDTF">2024-09-13T00:36:53Z</dcterms:modified>
</cp:coreProperties>
</file>