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2365375"/>
          </a:xfrm>
        </p:spPr>
        <p:txBody>
          <a:bodyPr>
            <a:normAutofit/>
          </a:bodyPr>
          <a:lstStyle/>
          <a:p>
            <a:r>
              <a:rPr lang="en-US" dirty="0"/>
              <a:t>SEC285</a:t>
            </a:r>
            <a:br>
              <a:rPr lang="en-US" dirty="0"/>
            </a:br>
            <a:r>
              <a:rPr lang="en-US" dirty="0"/>
              <a:t>Module 5</a:t>
            </a:r>
            <a:br>
              <a:rPr lang="en-US" dirty="0"/>
            </a:br>
            <a:r>
              <a:rPr lang="en-US" sz="3100" dirty="0"/>
              <a:t>Multifactor Authentication (MFA)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4977"/>
              </p:ext>
            </p:extLst>
          </p:nvPr>
        </p:nvGraphicFramePr>
        <p:xfrm>
          <a:off x="762000" y="1676400"/>
          <a:ext cx="76962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/>
                        <a:t>Common-auth Configuration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MFA Logon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96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0"/>
            <a:ext cx="2556704" cy="1371601"/>
          </a:xfrm>
        </p:spPr>
        <p:txBody>
          <a:bodyPr>
            <a:normAutofit fontScale="90000"/>
          </a:bodyPr>
          <a:lstStyle/>
          <a:p>
            <a:r>
              <a:rPr lang="en-US" sz="3300" b="0" dirty="0"/>
              <a:t>Common-auth Configuration File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869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show the entry that indicates the use of the Google Authenticator module.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84987-107A-FDD1-2927-FDC542AE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48" y="728285"/>
            <a:ext cx="574437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27" y="781241"/>
            <a:ext cx="2416873" cy="1372387"/>
          </a:xfrm>
        </p:spPr>
        <p:txBody>
          <a:bodyPr>
            <a:normAutofit/>
          </a:bodyPr>
          <a:lstStyle/>
          <a:p>
            <a:r>
              <a:rPr lang="en-US" sz="3200" b="0" dirty="0"/>
              <a:t>MFA Logon Screen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327" y="2551509"/>
            <a:ext cx="2188273" cy="2858691"/>
          </a:xfrm>
        </p:spPr>
        <p:txBody>
          <a:bodyPr>
            <a:noAutofit/>
          </a:bodyPr>
          <a:lstStyle/>
          <a:p>
            <a:r>
              <a:rPr lang="en-US" sz="1600" dirty="0"/>
              <a:t>This screenshot should show the logon screen where a verification code is required.</a:t>
            </a:r>
          </a:p>
          <a:p>
            <a:endParaRPr lang="en-US" sz="1600" dirty="0"/>
          </a:p>
          <a:p>
            <a:r>
              <a:rPr lang="en-US" sz="1600" dirty="0"/>
              <a:t>I ended up changing its name to mine </a:t>
            </a:r>
            <a:r>
              <a:rPr lang="en-US" sz="1600"/>
              <a:t>on accident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4AAA6-40F4-424C-8246-8827D981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45" y="580627"/>
            <a:ext cx="5649113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0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95E647C-F172-4223-BB60-8967255956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59392-1E10-40EA-98CC-F160DEAA9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B90DE2-8731-4B13-A4D6-6D060EA2EB5C}">
  <ds:schemaRefs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  <ds:schemaRef ds:uri="b7b956fb-0613-46b7-a92d-14c47de7bd00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b8820432-3450-4e09-b17f-565094e588b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SEC285 Module 5 Multifactor Authentication (MFA) </vt:lpstr>
      <vt:lpstr>PowerPoint Presentation</vt:lpstr>
      <vt:lpstr>Common-auth Configuration File</vt:lpstr>
      <vt:lpstr>MFA Logon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127</cp:revision>
  <dcterms:created xsi:type="dcterms:W3CDTF">2019-04-16T16:54:41Z</dcterms:created>
  <dcterms:modified xsi:type="dcterms:W3CDTF">2022-10-04T02:03:43Z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