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2365375"/>
          </a:xfrm>
        </p:spPr>
        <p:txBody>
          <a:bodyPr>
            <a:normAutofit/>
          </a:bodyPr>
          <a:lstStyle/>
          <a:p>
            <a:r>
              <a:rPr lang="en-US" dirty="0"/>
              <a:t>SEC285</a:t>
            </a:r>
            <a:br>
              <a:rPr lang="en-US" dirty="0"/>
            </a:br>
            <a:r>
              <a:rPr lang="en-US" dirty="0"/>
              <a:t>Module 3</a:t>
            </a:r>
            <a:br>
              <a:rPr lang="en-US" dirty="0"/>
            </a:br>
            <a:r>
              <a:rPr lang="en-US" sz="2700" dirty="0"/>
              <a:t>Stateful Firewall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78445"/>
              </p:ext>
            </p:extLst>
          </p:nvPr>
        </p:nvGraphicFramePr>
        <p:xfrm>
          <a:off x="762000" y="1676400"/>
          <a:ext cx="769620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Nmap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967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43637"/>
            <a:ext cx="4267200" cy="1125583"/>
          </a:xfrm>
        </p:spPr>
        <p:txBody>
          <a:bodyPr>
            <a:normAutofit/>
          </a:bodyPr>
          <a:lstStyle/>
          <a:p>
            <a:r>
              <a:rPr lang="en-US" sz="3200" b="0" dirty="0"/>
              <a:t>Question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7770812" cy="40989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What effect does the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iptables</a:t>
            </a:r>
            <a:r>
              <a:rPr lang="en-US" sz="1800" dirty="0"/>
              <a:t> --policy INPUT DROP command have on the access to computing resources?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Answer here: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iptables -P INPUT DROP is known to be an -P switch that places the default policy on any given chain.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References:</a:t>
            </a:r>
            <a:br>
              <a:rPr lang="en-US" dirty="0"/>
            </a:br>
            <a:r>
              <a:rPr lang="en-US" dirty="0"/>
              <a:t>google </a:t>
            </a:r>
          </a:p>
          <a:p>
            <a:pPr>
              <a:spcBef>
                <a:spcPts val="0"/>
              </a:spcBef>
            </a:pPr>
            <a:r>
              <a:rPr lang="en-US" dirty="0"/>
              <a:t>Virtual machine </a:t>
            </a:r>
          </a:p>
          <a:p>
            <a:pPr>
              <a:spcBef>
                <a:spcPts val="0"/>
              </a:spcBef>
            </a:pPr>
            <a:r>
              <a:rPr lang="en-US" dirty="0" err="1"/>
              <a:t>nannija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96" y="304800"/>
            <a:ext cx="2556704" cy="1371601"/>
          </a:xfrm>
        </p:spPr>
        <p:txBody>
          <a:bodyPr>
            <a:normAutofit/>
          </a:bodyPr>
          <a:lstStyle/>
          <a:p>
            <a:r>
              <a:rPr lang="en-US" sz="3300" b="0" dirty="0"/>
              <a:t>Nmap Scan</a:t>
            </a:r>
            <a:endParaRPr lang="en-US" sz="32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896" y="2048746"/>
            <a:ext cx="2063483" cy="2858691"/>
          </a:xfrm>
        </p:spPr>
        <p:txBody>
          <a:bodyPr>
            <a:normAutofit/>
          </a:bodyPr>
          <a:lstStyle/>
          <a:p>
            <a:r>
              <a:rPr lang="en-US" sz="1600" dirty="0"/>
              <a:t>This screenshot should show the Nmap scan result of the Linux Server VM.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71407-E00C-D8A3-AD75-6DF8551A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990600"/>
            <a:ext cx="4643726" cy="28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2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7" ma:contentTypeDescription="Create a new document." ma:contentTypeScope="" ma:versionID="6c3c293f3e8abce8be2ba9b97401e344">
  <xsd:schema xmlns:xsd="http://www.w3.org/2001/XMLSchema" xmlns:xs="http://www.w3.org/2001/XMLSchema" xmlns:p="http://schemas.microsoft.com/office/2006/metadata/properties" xmlns:ns1="http://schemas.microsoft.com/sharepoint/v3" xmlns:ns2="b8820432-3450-4e09-b17f-565094e588be" xmlns:ns3="b7b956fb-0613-46b7-a92d-14c47de7bd00" targetNamespace="http://schemas.microsoft.com/office/2006/metadata/properties" ma:root="true" ma:fieldsID="3ddc009a799b631f0260fbec5139ad7a" ns1:_="" ns2:_="" ns3:_="">
    <xsd:import namespace="http://schemas.microsoft.com/sharepoint/v3"/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omments xmlns="b8820432-3450-4e09-b17f-565094e588be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D95BF66-7B9C-43B9-B19A-92FD67504D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5E647C-F172-4223-BB60-8967255956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B90DE2-8731-4B13-A4D6-6D060EA2EB5C}">
  <ds:schemaRefs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2006/metadata/properties"/>
    <ds:schemaRef ds:uri="http://purl.org/dc/elements/1.1/"/>
    <ds:schemaRef ds:uri="http://www.w3.org/XML/1998/namespace"/>
    <ds:schemaRef ds:uri="b8820432-3450-4e09-b17f-565094e588be"/>
    <ds:schemaRef ds:uri="http://schemas.openxmlformats.org/package/2006/metadata/core-properties"/>
    <ds:schemaRef ds:uri="http://schemas.microsoft.com/office/infopath/2007/PartnerControls"/>
    <ds:schemaRef ds:uri="b7b956fb-0613-46b7-a92d-14c47de7bd0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91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SEC285 Module 3 Stateful Firewall </vt:lpstr>
      <vt:lpstr>PowerPoint Presentation</vt:lpstr>
      <vt:lpstr>Question</vt:lpstr>
      <vt:lpstr>Nmap 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113</cp:revision>
  <dcterms:created xsi:type="dcterms:W3CDTF">2019-04-16T16:54:41Z</dcterms:created>
  <dcterms:modified xsi:type="dcterms:W3CDTF">2022-09-20T22:21:27Z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