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7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36" d="100"/>
          <a:sy n="36" d="100"/>
        </p:scale>
        <p:origin x="147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Purnell" userId="5b254d245d13c6e6" providerId="LiveId" clId="{BF1688BF-6CB2-4245-84B6-A8F7E432A3DA}"/>
    <pc:docChg chg="undo custSel modSld sldOrd">
      <pc:chgData name="Charles Purnell" userId="5b254d245d13c6e6" providerId="LiveId" clId="{BF1688BF-6CB2-4245-84B6-A8F7E432A3DA}" dt="2022-10-11T03:24:32.100" v="7" actId="20578"/>
      <pc:docMkLst>
        <pc:docMk/>
      </pc:docMkLst>
      <pc:sldChg chg="addSp delSp modSp mod ord">
        <pc:chgData name="Charles Purnell" userId="5b254d245d13c6e6" providerId="LiveId" clId="{BF1688BF-6CB2-4245-84B6-A8F7E432A3DA}" dt="2022-10-11T03:24:31.036" v="6" actId="20578"/>
        <pc:sldMkLst>
          <pc:docMk/>
          <pc:sldMk cId="0" sldId="256"/>
        </pc:sldMkLst>
        <pc:graphicFrameChg chg="add del modGraphic">
          <ac:chgData name="Charles Purnell" userId="5b254d245d13c6e6" providerId="LiveId" clId="{BF1688BF-6CB2-4245-84B6-A8F7E432A3DA}" dt="2022-10-11T03:24:29.347" v="5" actId="27309"/>
          <ac:graphicFrameMkLst>
            <pc:docMk/>
            <pc:sldMk cId="0" sldId="256"/>
            <ac:graphicFrameMk id="4" creationId="{8FE2314B-AD61-5F71-5D71-93018D0BEF9F}"/>
          </ac:graphicFrameMkLst>
        </pc:graphicFrameChg>
      </pc:sldChg>
      <pc:sldChg chg="ord">
        <pc:chgData name="Charles Purnell" userId="5b254d245d13c6e6" providerId="LiveId" clId="{BF1688BF-6CB2-4245-84B6-A8F7E432A3DA}" dt="2022-10-11T03:24:32.100" v="7" actId="20578"/>
        <pc:sldMkLst>
          <pc:docMk/>
          <pc:sldMk cId="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365375"/>
          </a:xfrm>
        </p:spPr>
        <p:txBody>
          <a:bodyPr>
            <a:normAutofit/>
          </a:bodyPr>
          <a:lstStyle/>
          <a:p>
            <a:r>
              <a:rPr lang="en-US" sz="4000" dirty="0"/>
              <a:t>NETW211 Course Project</a:t>
            </a:r>
            <a:br>
              <a:rPr lang="en-US" sz="4000" dirty="0"/>
            </a:br>
            <a:br>
              <a:rPr lang="en-US" dirty="0"/>
            </a:br>
            <a:r>
              <a:rPr lang="en-US" sz="2400" dirty="0"/>
              <a:t>Module 2 Virtual Machine (VM) Instances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78088"/>
              </p:ext>
            </p:extLst>
          </p:nvPr>
        </p:nvGraphicFramePr>
        <p:xfrm>
          <a:off x="762000" y="16764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Deploying a VM in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to the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Deleting the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62000" y="2171700"/>
            <a:ext cx="1943493" cy="20193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NETW211VM</a:t>
            </a:r>
            <a:r>
              <a:rPr lang="en-US" sz="1600" dirty="0"/>
              <a:t> page with information such as the resource group name, subscription, public IP address, etc.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a VM in Azure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93185-A837-99F2-6C12-E5FCD96C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31" y="2438399"/>
            <a:ext cx="5578974" cy="29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62000" y="2209800"/>
            <a:ext cx="1981200" cy="22860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PROPERTIES for NETW211VM </a:t>
            </a:r>
            <a:r>
              <a:rPr lang="en-US" sz="1600" dirty="0"/>
              <a:t>page, with the computer name, operating system version, hardware information, etc.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Connecting to the VM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DE1F7-405A-7FE9-E134-ED101926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846944"/>
            <a:ext cx="5119316" cy="371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3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38200" y="2209800"/>
            <a:ext cx="1981200" cy="2362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Resource groups </a:t>
            </a:r>
            <a:r>
              <a:rPr lang="en-US" sz="1600" dirty="0"/>
              <a:t>page, with the </a:t>
            </a:r>
            <a:r>
              <a:rPr lang="en-US" sz="1600" i="1" dirty="0"/>
              <a:t>Azure for Students </a:t>
            </a:r>
            <a:r>
              <a:rPr lang="en-US" sz="1600" dirty="0"/>
              <a:t>subscription selection </a:t>
            </a:r>
            <a:r>
              <a:rPr lang="en-US" sz="1600"/>
              <a:t>and the “</a:t>
            </a:r>
            <a:r>
              <a:rPr lang="en-US" sz="1600" i="1" dirty="0"/>
              <a:t>No resource groups to display</a:t>
            </a:r>
            <a:r>
              <a:rPr lang="en-US" sz="1600" dirty="0"/>
              <a:t>” message.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7620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Deleting </a:t>
            </a:r>
          </a:p>
          <a:p>
            <a:pPr lv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the VM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F59404-A778-9358-3395-B8D28D2EC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371599"/>
            <a:ext cx="6019800" cy="31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8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125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NETW211 Course Project  Module 2 Virtual Machine (VM) Instances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Purnell, Charles</cp:lastModifiedBy>
  <cp:revision>93</cp:revision>
  <dcterms:created xsi:type="dcterms:W3CDTF">2019-04-16T16:54:41Z</dcterms:created>
  <dcterms:modified xsi:type="dcterms:W3CDTF">2022-10-11T03:24:38Z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