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6312"/>
            <a:ext cx="7772400" cy="23653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NETW191 Course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/>
              <a:t>Module 5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Visio Network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40508" y="2971800"/>
            <a:ext cx="1902691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diagram should illustrate the interconnection of the </a:t>
            </a:r>
            <a:r>
              <a:rPr lang="en-US" sz="1600" i="1" dirty="0"/>
              <a:t>Computer 1</a:t>
            </a:r>
            <a:r>
              <a:rPr lang="en-US" sz="1600" dirty="0"/>
              <a:t> VM, the </a:t>
            </a:r>
            <a:r>
              <a:rPr lang="en-US" sz="1600" i="1" dirty="0"/>
              <a:t>Computer 2</a:t>
            </a:r>
            <a:r>
              <a:rPr lang="en-US" sz="1600" dirty="0"/>
              <a:t> VM, and the </a:t>
            </a:r>
            <a:r>
              <a:rPr lang="en-US" sz="1600" i="1" dirty="0"/>
              <a:t>SOHO Router</a:t>
            </a:r>
            <a:r>
              <a:rPr lang="en-US" sz="1600" dirty="0"/>
              <a:t>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840508" y="762000"/>
            <a:ext cx="1790701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Microsoft Visio Network Diagram</a:t>
            </a:r>
          </a:p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6CD05-269F-47D9-B519-A2B1A423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066800"/>
            <a:ext cx="307700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3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NETW191 Course Project  Module 5   Visio Network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46</cp:revision>
  <dcterms:created xsi:type="dcterms:W3CDTF">2019-04-16T16:54:41Z</dcterms:created>
  <dcterms:modified xsi:type="dcterms:W3CDTF">2024-09-13T00:37:45Z</dcterms:modified>
</cp:coreProperties>
</file>